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76" r:id="rId3"/>
    <p:sldId id="384" r:id="rId4"/>
    <p:sldId id="257" r:id="rId5"/>
    <p:sldId id="258" r:id="rId6"/>
    <p:sldId id="263" r:id="rId7"/>
    <p:sldId id="261" r:id="rId8"/>
    <p:sldId id="262" r:id="rId9"/>
    <p:sldId id="275" r:id="rId10"/>
    <p:sldId id="455" r:id="rId11"/>
    <p:sldId id="453" r:id="rId12"/>
    <p:sldId id="264" r:id="rId13"/>
    <p:sldId id="454" r:id="rId14"/>
    <p:sldId id="457" r:id="rId15"/>
    <p:sldId id="259" r:id="rId16"/>
    <p:sldId id="260" r:id="rId17"/>
    <p:sldId id="267" r:id="rId18"/>
    <p:sldId id="266" r:id="rId19"/>
    <p:sldId id="268" r:id="rId20"/>
    <p:sldId id="269" r:id="rId21"/>
    <p:sldId id="270" r:id="rId22"/>
    <p:sldId id="271" r:id="rId23"/>
    <p:sldId id="363" r:id="rId24"/>
    <p:sldId id="379" r:id="rId25"/>
    <p:sldId id="276" r:id="rId26"/>
    <p:sldId id="277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B54"/>
    <a:srgbClr val="00A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8625-5A65-46CA-8DEF-05D9D2EB5FC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FCD0-CEAA-4565-8883-CA5BE79B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67A8-0658-43D0-9F5D-E79DC8E004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9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AFCD0-CEAA-4565-8883-CA5BE79BE2C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5C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5742" y="457200"/>
            <a:ext cx="2324100" cy="6027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5C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5C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8F2C7A-29BB-4288-B4CC-29A7810BF3EA}" type="datetimeFigureOut">
              <a:rPr lang="ru-RU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DA4330-9310-4B4F-A391-54F2234D7C4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2542" y="314147"/>
            <a:ext cx="6566915" cy="929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5C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2965" y="1325371"/>
            <a:ext cx="10466069" cy="404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9992" y="6465315"/>
            <a:ext cx="2305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A9D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9.jpg"/><Relationship Id="rId7" Type="http://schemas.openxmlformats.org/officeDocument/2006/relationships/image" Target="../media/image1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22.jpg"/><Relationship Id="rId4" Type="http://schemas.openxmlformats.org/officeDocument/2006/relationships/image" Target="../media/image53.jp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7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2.png"/><Relationship Id="rId7" Type="http://schemas.openxmlformats.org/officeDocument/2006/relationships/image" Target="../media/image5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3.jpg"/><Relationship Id="rId4" Type="http://schemas.openxmlformats.org/officeDocument/2006/relationships/image" Target="../media/image68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g"/><Relationship Id="rId7" Type="http://schemas.openxmlformats.org/officeDocument/2006/relationships/image" Target="../media/image7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7.png"/><Relationship Id="rId5" Type="http://schemas.openxmlformats.org/officeDocument/2006/relationships/image" Target="../media/image37.png"/><Relationship Id="rId10" Type="http://schemas.openxmlformats.org/officeDocument/2006/relationships/hyperlink" Target="mailto:flagmany@rsv.ru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3150" y="0"/>
            <a:ext cx="6038850" cy="6858000"/>
          </a:xfrm>
          <a:custGeom>
            <a:avLst/>
            <a:gdLst/>
            <a:ahLst/>
            <a:cxnLst/>
            <a:rect l="l" t="t" r="r" b="b"/>
            <a:pathLst>
              <a:path w="6038850" h="6858000">
                <a:moveTo>
                  <a:pt x="0" y="6857996"/>
                </a:moveTo>
                <a:lnTo>
                  <a:pt x="6038850" y="6857996"/>
                </a:lnTo>
                <a:lnTo>
                  <a:pt x="603885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00A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7638" y="2819400"/>
            <a:ext cx="4756659" cy="176715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434975" algn="l">
              <a:lnSpc>
                <a:spcPts val="6400"/>
              </a:lnSpc>
              <a:spcBef>
                <a:spcPts val="980"/>
              </a:spcBef>
            </a:pPr>
            <a:r>
              <a:rPr sz="5400" spc="-45" dirty="0">
                <a:solidFill>
                  <a:srgbClr val="FFFFFF"/>
                </a:solidFill>
                <a:latin typeface="Bitter" pitchFamily="2" charset="-52"/>
              </a:rPr>
              <a:t>Флагманы </a:t>
            </a:r>
            <a:r>
              <a:rPr sz="5400" spc="-40" dirty="0">
                <a:solidFill>
                  <a:srgbClr val="FFFFFF"/>
                </a:solidFill>
                <a:latin typeface="Bitter" pitchFamily="2" charset="-52"/>
              </a:rPr>
              <a:t> </a:t>
            </a:r>
            <a:r>
              <a:rPr sz="5400" dirty="0">
                <a:solidFill>
                  <a:srgbClr val="FFFFFF"/>
                </a:solidFill>
                <a:latin typeface="Bitter" pitchFamily="2" charset="-52"/>
              </a:rPr>
              <a:t>образования</a:t>
            </a:r>
            <a:endParaRPr sz="5400" dirty="0">
              <a:latin typeface="Bitter" pitchFamily="2" charset="-52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505" y="525105"/>
            <a:ext cx="840206" cy="6543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088" y="576833"/>
            <a:ext cx="652272" cy="5394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5205" y="658224"/>
            <a:ext cx="914925" cy="349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523" y="1965198"/>
            <a:ext cx="4402829" cy="4363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9002" y="605027"/>
            <a:ext cx="2752344" cy="712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26E26-E2A9-4B0F-9FE1-4FBFCAFE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6230" r="5952" b="19369"/>
          <a:stretch/>
        </p:blipFill>
        <p:spPr bwMode="auto">
          <a:xfrm>
            <a:off x="2572490" y="1309362"/>
            <a:ext cx="4239273" cy="4239273"/>
          </a:xfrm>
          <a:prstGeom prst="flowChartConnector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595D24-199B-4E4D-9B99-D50749049C8A}"/>
              </a:ext>
            </a:extLst>
          </p:cNvPr>
          <p:cNvSpPr/>
          <p:nvPr/>
        </p:nvSpPr>
        <p:spPr>
          <a:xfrm>
            <a:off x="7414487" y="2101639"/>
            <a:ext cx="4283312" cy="2923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2545" marR="5080">
              <a:spcAft>
                <a:spcPts val="1200"/>
              </a:spcAft>
              <a:buClr>
                <a:srgbClr val="FF5C51"/>
              </a:buClr>
            </a:pP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3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Щелокова Дарья</a:t>
            </a:r>
          </a:p>
          <a:p>
            <a:pPr>
              <a:defRPr/>
            </a:pP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координатор </a:t>
            </a:r>
            <a:b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</a:b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по организации мероприятий проекта «Флагманы образования»</a:t>
            </a:r>
          </a:p>
          <a:p>
            <a:pPr>
              <a:defRPr/>
            </a:pPr>
            <a:endParaRPr lang="ru-RU" sz="1600" spc="-15" dirty="0">
              <a:solidFill>
                <a:srgbClr val="434244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+7 (914) 591-92-98</a:t>
            </a:r>
            <a:b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</a:br>
            <a:r>
              <a:rPr lang="en-US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darya.schelokova@rsv.ru</a:t>
            </a:r>
            <a: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 </a:t>
            </a:r>
          </a:p>
          <a:p>
            <a:pPr marL="42545" marR="5080">
              <a:spcAft>
                <a:spcPts val="1200"/>
              </a:spcAft>
              <a:buClr>
                <a:srgbClr val="FF5C51"/>
              </a:buClr>
            </a:pP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90" y="696543"/>
            <a:ext cx="1261981" cy="164606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3C4BC5-DC9A-4EF4-AB38-BA4B2BBD57E4}"/>
              </a:ext>
            </a:extLst>
          </p:cNvPr>
          <p:cNvSpPr txBox="1">
            <a:spLocks/>
          </p:cNvSpPr>
          <p:nvPr/>
        </p:nvSpPr>
        <p:spPr bwMode="auto">
          <a:xfrm>
            <a:off x="10002283" y="6357914"/>
            <a:ext cx="190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5FF4F9-28DE-418B-B2FB-CF1D63501080}" type="slidenum">
              <a:rPr lang="ru-RU" b="1" kern="0" smtClean="0">
                <a:solidFill>
                  <a:srgbClr val="00A9D6"/>
                </a:solidFill>
                <a:latin typeface="Bitter" pitchFamily="2" charset="-52"/>
              </a:rPr>
              <a:pPr algn="r">
                <a:defRPr/>
              </a:pPr>
              <a:t>10</a:t>
            </a:fld>
            <a:endParaRPr lang="ru-RU" b="1" kern="0" dirty="0">
              <a:solidFill>
                <a:srgbClr val="00A9D6"/>
              </a:solidFill>
              <a:latin typeface="Bitter" pitchFamily="2" charset="-52"/>
            </a:endParaRPr>
          </a:p>
        </p:txBody>
      </p:sp>
      <p:pic>
        <p:nvPicPr>
          <p:cNvPr id="12" name="Рисунок 68">
            <a:extLst>
              <a:ext uri="{FF2B5EF4-FFF2-40B4-BE49-F238E27FC236}">
                <a16:creationId xmlns:a16="http://schemas.microsoft.com/office/drawing/2014/main" id="{49A7EBC8-152C-4428-81AB-C7F40191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48804" r="59698" b="31364"/>
          <a:stretch/>
        </p:blipFill>
        <p:spPr bwMode="auto">
          <a:xfrm>
            <a:off x="9220200" y="5182762"/>
            <a:ext cx="88503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0B8F0AE6-CA25-40F1-B235-E7C6DF74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59989" r="17401" b="32189"/>
          <a:stretch/>
        </p:blipFill>
        <p:spPr bwMode="auto">
          <a:xfrm>
            <a:off x="7490690" y="5116825"/>
            <a:ext cx="81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4EA4A-1D39-4BF8-815A-ECED658858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3470"/>
          <a:stretch/>
        </p:blipFill>
        <p:spPr bwMode="auto">
          <a:xfrm>
            <a:off x="225221" y="339502"/>
            <a:ext cx="1693744" cy="6178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3DFF52-0E9F-4720-A086-BACF3EF1EF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DDF178A2-DCCE-40E5-957A-3C1C56932336}"/>
              </a:ext>
            </a:extLst>
          </p:cNvPr>
          <p:cNvSpPr/>
          <p:nvPr/>
        </p:nvSpPr>
        <p:spPr>
          <a:xfrm>
            <a:off x="10518850" y="954784"/>
            <a:ext cx="1206132" cy="6240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8EDFDD-C19C-4B4D-A337-E028C72B3FB1}"/>
              </a:ext>
            </a:extLst>
          </p:cNvPr>
          <p:cNvSpPr/>
          <p:nvPr/>
        </p:nvSpPr>
        <p:spPr>
          <a:xfrm>
            <a:off x="608686" y="1654006"/>
            <a:ext cx="11081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latin typeface="Monrope"/>
              </a:rPr>
              <a:t>Очные проектно-образовательные интенсивы для профессионального развития управленческих команд, инициируемые регионами и проводимые командой проекта в соответствии с запросом. </a:t>
            </a:r>
          </a:p>
          <a:p>
            <a:pPr>
              <a:spcBef>
                <a:spcPct val="0"/>
              </a:spcBef>
            </a:pPr>
            <a:endParaRPr lang="ru-RU" altLang="ru-RU" sz="2000" dirty="0">
              <a:latin typeface="Monrop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4C49A-8359-437A-AE45-DDF1CD7F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9" b="5138"/>
          <a:stretch/>
        </p:blipFill>
        <p:spPr>
          <a:xfrm>
            <a:off x="838200" y="2833941"/>
            <a:ext cx="4820617" cy="3140156"/>
          </a:xfrm>
          <a:prstGeom prst="round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3564CDA8-49D4-432E-8380-D23A72A1CEFC}"/>
              </a:ext>
            </a:extLst>
          </p:cNvPr>
          <p:cNvSpPr txBox="1">
            <a:spLocks/>
          </p:cNvSpPr>
          <p:nvPr/>
        </p:nvSpPr>
        <p:spPr>
          <a:xfrm>
            <a:off x="684656" y="527151"/>
            <a:ext cx="7240144" cy="923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6195">
              <a:spcBef>
                <a:spcPts val="560"/>
              </a:spcBef>
            </a:pP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ВОЗМОЖНОСТИ</a:t>
            </a:r>
            <a:r>
              <a:rPr lang="ru-RU" sz="2800" kern="0" spc="-25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dirty="0">
                <a:solidFill>
                  <a:srgbClr val="FE5B54"/>
                </a:solidFill>
                <a:latin typeface="Bitter" pitchFamily="2" charset="-52"/>
              </a:rPr>
              <a:t>И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СЕРВИСЫ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ПРОЕКТА</a:t>
            </a:r>
            <a:endParaRPr lang="ru-RU" sz="2800" kern="0" dirty="0">
              <a:solidFill>
                <a:srgbClr val="FE5B54"/>
              </a:solidFill>
              <a:latin typeface="Bitter" pitchFamily="2" charset="-52"/>
            </a:endParaRPr>
          </a:p>
          <a:p>
            <a:pPr marL="12700">
              <a:spcBef>
                <a:spcPts val="390"/>
              </a:spcBef>
            </a:pP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Флагманская</a:t>
            </a:r>
            <a:r>
              <a:rPr lang="ru-RU" sz="2400" kern="0" spc="-10" dirty="0">
                <a:solidFill>
                  <a:srgbClr val="00A9D5"/>
                </a:solidFill>
                <a:latin typeface="Bitter" pitchFamily="2" charset="-52"/>
              </a:rPr>
              <a:t> </a:t>
            </a: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школа</a:t>
            </a:r>
            <a:endParaRPr lang="ru-RU" sz="2400" kern="0" dirty="0">
              <a:solidFill>
                <a:sysClr val="windowText" lastClr="000000"/>
              </a:solidFill>
              <a:latin typeface="Bitter" pitchFamily="2" charset="-52"/>
            </a:endParaRPr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4ACA3306-CF7A-4D1D-9B5A-64BE72687D6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7924" y="2669669"/>
            <a:ext cx="474681" cy="10663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298A69-9FFC-4991-83EB-F24C97CA6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146" y="2813621"/>
            <a:ext cx="4651450" cy="3099755"/>
          </a:xfrm>
          <a:prstGeom prst="round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D920AD-7B4B-4F3C-8031-64F958DA4E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1999" y="2057400"/>
            <a:ext cx="2670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Примеры</a:t>
            </a:r>
            <a:r>
              <a:rPr sz="2400" b="1" spc="-5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запросов: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481" y="2686890"/>
            <a:ext cx="5177663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Clr>
                <a:srgbClr val="FF5C51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Улучшение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показателей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мотивирующего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мониторинга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lr>
                <a:srgbClr val="FF5C51"/>
              </a:buClr>
              <a:buFont typeface="Symbol"/>
              <a:buChar char=""/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buClr>
                <a:srgbClr val="FF5C51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Воспитание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585858"/>
                </a:solidFill>
                <a:latin typeface="Calibri"/>
                <a:cs typeface="Calibri"/>
              </a:rPr>
              <a:t>клиентоцентричности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ru-RU" sz="2000" spc="25" dirty="0">
                <a:solidFill>
                  <a:srgbClr val="585858"/>
                </a:solidFill>
                <a:latin typeface="Calibri"/>
                <a:cs typeface="Calibri"/>
              </a:rPr>
              <a:t/>
            </a:r>
            <a:br>
              <a:rPr lang="ru-RU" sz="2000" spc="25" dirty="0">
                <a:solidFill>
                  <a:srgbClr val="585858"/>
                </a:solidFill>
                <a:latin typeface="Calibri"/>
                <a:cs typeface="Calibri"/>
              </a:rPr>
            </a:b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в управлении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образованием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Clr>
                <a:srgbClr val="FF5C51"/>
              </a:buClr>
              <a:buFont typeface="Symbol"/>
              <a:buChar char=""/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buClr>
                <a:srgbClr val="FF5C51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Вовлечение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молодежи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педагогические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профессии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Clr>
                <a:srgbClr val="FF5C51"/>
              </a:buClr>
              <a:buFont typeface="Symbol"/>
              <a:buChar char=""/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Clr>
                <a:srgbClr val="FF5C51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Актуализация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программы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развития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образовательной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организации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1319" y="1824193"/>
            <a:ext cx="474681" cy="10663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600" y="6083376"/>
            <a:ext cx="284987" cy="2830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4774" y="1641635"/>
            <a:ext cx="742308" cy="36511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293182-264A-4E6B-BB6B-1DD65EA6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58" y="2227897"/>
            <a:ext cx="5177664" cy="3451776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AB173-5BE6-478A-98AD-FFAD02CFC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065F7E37-2245-4733-8B9C-982D759CDF61}"/>
              </a:ext>
            </a:extLst>
          </p:cNvPr>
          <p:cNvSpPr txBox="1">
            <a:spLocks/>
          </p:cNvSpPr>
          <p:nvPr/>
        </p:nvSpPr>
        <p:spPr>
          <a:xfrm>
            <a:off x="684656" y="527151"/>
            <a:ext cx="7240144" cy="923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6195">
              <a:spcBef>
                <a:spcPts val="560"/>
              </a:spcBef>
            </a:pP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ВОЗМОЖНОСТИ</a:t>
            </a:r>
            <a:r>
              <a:rPr lang="ru-RU" sz="2800" kern="0" spc="-25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dirty="0">
                <a:solidFill>
                  <a:srgbClr val="FE5B54"/>
                </a:solidFill>
                <a:latin typeface="Bitter" pitchFamily="2" charset="-52"/>
              </a:rPr>
              <a:t>И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СЕРВИСЫ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ПРОЕКТА</a:t>
            </a:r>
            <a:endParaRPr lang="ru-RU" sz="2800" kern="0" dirty="0">
              <a:solidFill>
                <a:srgbClr val="FE5B54"/>
              </a:solidFill>
              <a:latin typeface="Bitter" pitchFamily="2" charset="-52"/>
            </a:endParaRPr>
          </a:p>
          <a:p>
            <a:pPr marL="12700">
              <a:spcBef>
                <a:spcPts val="390"/>
              </a:spcBef>
            </a:pP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Флагманская</a:t>
            </a:r>
            <a:r>
              <a:rPr lang="ru-RU" sz="2400" kern="0" spc="-10" dirty="0">
                <a:solidFill>
                  <a:srgbClr val="00A9D5"/>
                </a:solidFill>
                <a:latin typeface="Bitter" pitchFamily="2" charset="-52"/>
              </a:rPr>
              <a:t> </a:t>
            </a: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школа</a:t>
            </a:r>
            <a:endParaRPr lang="ru-RU" sz="2400" kern="0" dirty="0">
              <a:solidFill>
                <a:sysClr val="windowText" lastClr="000000"/>
              </a:solidFill>
              <a:latin typeface="Bitter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8361" y="3788332"/>
            <a:ext cx="474681" cy="106637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6704"/>
            <a:ext cx="284987" cy="2830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608" y="5772356"/>
            <a:ext cx="742308" cy="36511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AB173-5BE6-478A-98AD-FFAD02CFC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47ECF513-51C5-4DFA-B689-B8226639B3C7}"/>
              </a:ext>
            </a:extLst>
          </p:cNvPr>
          <p:cNvSpPr txBox="1">
            <a:spLocks/>
          </p:cNvSpPr>
          <p:nvPr/>
        </p:nvSpPr>
        <p:spPr>
          <a:xfrm>
            <a:off x="684656" y="527151"/>
            <a:ext cx="7240144" cy="923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6195">
              <a:spcBef>
                <a:spcPts val="560"/>
              </a:spcBef>
            </a:pP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ВОЗМОЖНОСТИ</a:t>
            </a:r>
            <a:r>
              <a:rPr lang="ru-RU" sz="2800" kern="0" spc="-25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dirty="0">
                <a:solidFill>
                  <a:srgbClr val="FE5B54"/>
                </a:solidFill>
                <a:latin typeface="Bitter" pitchFamily="2" charset="-52"/>
              </a:rPr>
              <a:t>И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СЕРВИСЫ</a:t>
            </a:r>
            <a:r>
              <a:rPr lang="ru-RU" sz="2800" kern="0" spc="-10" dirty="0">
                <a:solidFill>
                  <a:srgbClr val="FE5B54"/>
                </a:solidFill>
                <a:latin typeface="Bitter" pitchFamily="2" charset="-52"/>
              </a:rPr>
              <a:t> </a:t>
            </a:r>
            <a:r>
              <a:rPr lang="ru-RU" sz="2800" kern="0" spc="-5" dirty="0">
                <a:solidFill>
                  <a:srgbClr val="FE5B54"/>
                </a:solidFill>
                <a:latin typeface="Bitter" pitchFamily="2" charset="-52"/>
              </a:rPr>
              <a:t>ПРОЕКТА</a:t>
            </a:r>
            <a:endParaRPr lang="ru-RU" sz="2800" kern="0" dirty="0">
              <a:solidFill>
                <a:srgbClr val="FE5B54"/>
              </a:solidFill>
              <a:latin typeface="Bitter" pitchFamily="2" charset="-52"/>
            </a:endParaRPr>
          </a:p>
          <a:p>
            <a:pPr marL="12700">
              <a:spcBef>
                <a:spcPts val="390"/>
              </a:spcBef>
            </a:pP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Флагманская</a:t>
            </a:r>
            <a:r>
              <a:rPr lang="ru-RU" sz="2400" kern="0" spc="-10" dirty="0">
                <a:solidFill>
                  <a:srgbClr val="00A9D5"/>
                </a:solidFill>
                <a:latin typeface="Bitter" pitchFamily="2" charset="-52"/>
              </a:rPr>
              <a:t> </a:t>
            </a:r>
            <a:r>
              <a:rPr lang="ru-RU" sz="2400" kern="0" spc="-20" dirty="0">
                <a:solidFill>
                  <a:srgbClr val="00A9D5"/>
                </a:solidFill>
                <a:latin typeface="Bitter" pitchFamily="2" charset="-52"/>
              </a:rPr>
              <a:t>школа</a:t>
            </a:r>
            <a:endParaRPr lang="ru-RU" sz="2400" kern="0" dirty="0">
              <a:solidFill>
                <a:sysClr val="windowText" lastClr="000000"/>
              </a:solidFill>
              <a:latin typeface="Bitter" pitchFamily="2" charset="-52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90981E4-11AE-432A-8533-963F25D8B338}"/>
              </a:ext>
            </a:extLst>
          </p:cNvPr>
          <p:cNvSpPr txBox="1"/>
          <p:nvPr/>
        </p:nvSpPr>
        <p:spPr>
          <a:xfrm>
            <a:off x="762000" y="1862190"/>
            <a:ext cx="4629024" cy="4153188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27940" marR="927100">
              <a:lnSpc>
                <a:spcPts val="2500"/>
              </a:lnSpc>
              <a:spcBef>
                <a:spcPts val="2014"/>
              </a:spcBef>
            </a:pPr>
            <a:r>
              <a:rPr sz="2400" b="1" spc="-5" dirty="0" err="1">
                <a:solidFill>
                  <a:srgbClr val="FF5C51"/>
                </a:solidFill>
                <a:latin typeface="Calibri"/>
                <a:cs typeface="Calibri"/>
              </a:rPr>
              <a:t>Организационная</a:t>
            </a: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5C51"/>
                </a:solidFill>
                <a:latin typeface="Calibri"/>
                <a:cs typeface="Calibri"/>
              </a:rPr>
              <a:t>помощь </a:t>
            </a:r>
            <a:r>
              <a:rPr sz="2400" b="1" spc="-57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5C51"/>
                </a:solidFill>
                <a:latin typeface="Calibri"/>
                <a:cs typeface="Calibri"/>
              </a:rPr>
              <a:t>от</a:t>
            </a: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5C51"/>
                </a:solidFill>
                <a:latin typeface="Calibri"/>
                <a:cs typeface="Calibri"/>
              </a:rPr>
              <a:t>проекта: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Calibri"/>
              <a:cs typeface="Calibri"/>
            </a:endParaRPr>
          </a:p>
          <a:p>
            <a:pPr marL="356235" marR="27940" indent="-285750">
              <a:lnSpc>
                <a:spcPts val="1630"/>
              </a:lnSpc>
              <a:buClr>
                <a:srgbClr val="FF5C51"/>
              </a:buClr>
              <a:buFont typeface="Arial MT"/>
              <a:buChar char="•"/>
              <a:tabLst>
                <a:tab pos="356235" algn="l"/>
                <a:tab pos="356870" algn="l"/>
              </a:tabLst>
            </a:pP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Поиск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федеральных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и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региональных экспертов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в </a:t>
            </a:r>
            <a:r>
              <a:rPr sz="1700" spc="-3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сфере</a:t>
            </a:r>
            <a:r>
              <a:rPr sz="1700" spc="-3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образования</a:t>
            </a:r>
            <a:r>
              <a:rPr sz="1700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434244"/>
                </a:solidFill>
                <a:latin typeface="Calibri"/>
                <a:cs typeface="Calibri"/>
              </a:rPr>
              <a:t>под</a:t>
            </a: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конкретный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запрос;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5C51"/>
              </a:buClr>
              <a:buFont typeface="Arial MT"/>
              <a:buChar char="•"/>
            </a:pPr>
            <a:endParaRPr sz="1200" dirty="0">
              <a:latin typeface="Calibri"/>
              <a:cs typeface="Calibri"/>
            </a:endParaRPr>
          </a:p>
          <a:p>
            <a:pPr marL="356235" marR="5080" indent="-285750">
              <a:lnSpc>
                <a:spcPts val="1630"/>
              </a:lnSpc>
              <a:buClr>
                <a:srgbClr val="FF5C51"/>
              </a:buClr>
              <a:buFont typeface="Arial MT"/>
              <a:buChar char="•"/>
              <a:tabLst>
                <a:tab pos="356235" algn="l"/>
                <a:tab pos="356870" algn="l"/>
              </a:tabLst>
            </a:pP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Информационная</a:t>
            </a:r>
            <a:r>
              <a:rPr sz="17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поддержка</a:t>
            </a:r>
            <a:r>
              <a:rPr sz="1700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мероприятия</a:t>
            </a:r>
            <a:r>
              <a:rPr sz="17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700" spc="-3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его </a:t>
            </a:r>
            <a:r>
              <a:rPr sz="1700" spc="-3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участников;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5C51"/>
              </a:buClr>
              <a:buFont typeface="Arial MT"/>
              <a:buChar char="•"/>
            </a:pPr>
            <a:endParaRPr sz="1200" dirty="0">
              <a:latin typeface="Calibri"/>
              <a:cs typeface="Calibri"/>
            </a:endParaRPr>
          </a:p>
          <a:p>
            <a:pPr marL="356235" marR="156210" indent="-285750">
              <a:lnSpc>
                <a:spcPct val="80000"/>
              </a:lnSpc>
              <a:buClr>
                <a:srgbClr val="FF5C51"/>
              </a:buClr>
              <a:buFont typeface="Arial MT"/>
              <a:buChar char="•"/>
              <a:tabLst>
                <a:tab pos="356235" algn="l"/>
                <a:tab pos="356870" algn="l"/>
              </a:tabLst>
            </a:pPr>
            <a:r>
              <a:rPr sz="1700" spc="-30" dirty="0">
                <a:solidFill>
                  <a:srgbClr val="434244"/>
                </a:solidFill>
                <a:latin typeface="Calibri"/>
                <a:cs typeface="Calibri"/>
              </a:rPr>
              <a:t>Тиражирование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и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масштабирование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лучших </a:t>
            </a:r>
            <a:r>
              <a:rPr sz="1700" spc="-1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региональных управленческих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практик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в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сфере </a:t>
            </a:r>
            <a:r>
              <a:rPr sz="1700" spc="-3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образования,</a:t>
            </a:r>
            <a:r>
              <a:rPr sz="1700" spc="-3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434244"/>
                </a:solidFill>
                <a:latin typeface="Calibri"/>
                <a:cs typeface="Calibri"/>
              </a:rPr>
              <a:t>в</a:t>
            </a:r>
            <a:r>
              <a:rPr sz="1700" spc="-3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том</a:t>
            </a:r>
            <a:r>
              <a:rPr sz="1700" spc="-4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числе</a:t>
            </a:r>
            <a:endParaRPr sz="1700" dirty="0">
              <a:latin typeface="Calibri"/>
              <a:cs typeface="Calibri"/>
            </a:endParaRPr>
          </a:p>
          <a:p>
            <a:pPr marL="356235">
              <a:lnSpc>
                <a:spcPts val="1630"/>
              </a:lnSpc>
            </a:pPr>
            <a:r>
              <a:rPr sz="1700" spc="-10" dirty="0">
                <a:solidFill>
                  <a:srgbClr val="434244"/>
                </a:solidFill>
                <a:latin typeface="Calibri"/>
                <a:cs typeface="Calibri"/>
              </a:rPr>
              <a:t>на</a:t>
            </a:r>
            <a:r>
              <a:rPr sz="1700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федеральных</a:t>
            </a:r>
            <a:r>
              <a:rPr sz="17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площадках;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356235" indent="-286385">
              <a:lnSpc>
                <a:spcPts val="1835"/>
              </a:lnSpc>
              <a:buClr>
                <a:srgbClr val="FF5C51"/>
              </a:buClr>
              <a:buFont typeface="Arial MT"/>
              <a:buChar char="•"/>
              <a:tabLst>
                <a:tab pos="356235" algn="l"/>
                <a:tab pos="356870" algn="l"/>
              </a:tabLst>
            </a:pP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Обеспечение</a:t>
            </a:r>
            <a:r>
              <a:rPr sz="1700" spc="-3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единого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стандарта</a:t>
            </a:r>
            <a:r>
              <a:rPr sz="1700" spc="-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проведения</a:t>
            </a:r>
            <a:endParaRPr sz="1700" dirty="0">
              <a:latin typeface="Calibri"/>
              <a:cs typeface="Calibri"/>
            </a:endParaRPr>
          </a:p>
          <a:p>
            <a:pPr marL="356235">
              <a:lnSpc>
                <a:spcPts val="1835"/>
              </a:lnSpc>
            </a:pP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региональных</a:t>
            </a:r>
            <a:r>
              <a:rPr sz="17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«Флагманских</a:t>
            </a:r>
            <a:r>
              <a:rPr sz="1700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школ».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91AD82E4-BC72-490C-9F44-B1738A8EEB5B}"/>
              </a:ext>
            </a:extLst>
          </p:cNvPr>
          <p:cNvSpPr txBox="1"/>
          <p:nvPr/>
        </p:nvSpPr>
        <p:spPr>
          <a:xfrm>
            <a:off x="6276942" y="2017336"/>
            <a:ext cx="4830594" cy="378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7</a:t>
            </a:r>
            <a:r>
              <a:rPr sz="2400" b="1" spc="-3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5C51"/>
                </a:solidFill>
                <a:latin typeface="Calibri"/>
                <a:cs typeface="Calibri"/>
              </a:rPr>
              <a:t>«Флагманских </a:t>
            </a:r>
            <a:r>
              <a:rPr sz="2400" b="1" spc="-25" dirty="0" err="1">
                <a:solidFill>
                  <a:srgbClr val="FF5C51"/>
                </a:solidFill>
                <a:latin typeface="Calibri"/>
                <a:cs typeface="Calibri"/>
              </a:rPr>
              <a:t>школ</a:t>
            </a:r>
            <a:r>
              <a:rPr sz="2400" b="1" spc="-25" dirty="0">
                <a:solidFill>
                  <a:srgbClr val="FF5C51"/>
                </a:solidFill>
                <a:latin typeface="Calibri"/>
                <a:cs typeface="Calibri"/>
              </a:rPr>
              <a:t>»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в</a:t>
            </a:r>
            <a:r>
              <a:rPr sz="24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2023</a:t>
            </a:r>
            <a:r>
              <a:rPr sz="2400" b="1" spc="-4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5C51"/>
                </a:solidFill>
                <a:latin typeface="Calibri"/>
                <a:cs typeface="Calibri"/>
              </a:rPr>
              <a:t>году: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E3AA42B2-B2E7-4A7C-8812-AB7490106F19}"/>
              </a:ext>
            </a:extLst>
          </p:cNvPr>
          <p:cNvSpPr txBox="1"/>
          <p:nvPr/>
        </p:nvSpPr>
        <p:spPr>
          <a:xfrm>
            <a:off x="6282420" y="2522931"/>
            <a:ext cx="5568076" cy="1512594"/>
          </a:xfrm>
          <a:prstGeom prst="rect">
            <a:avLst/>
          </a:prstGeom>
        </p:spPr>
        <p:txBody>
          <a:bodyPr vert="horz" wrap="square" lIns="0" tIns="50165" rIns="0" bIns="0" numCol="2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95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Чеченская</a:t>
            </a:r>
            <a:r>
              <a:rPr sz="17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Республика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0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Краснодарский</a:t>
            </a:r>
            <a:r>
              <a:rPr sz="1700" spc="-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край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Приморский</a:t>
            </a:r>
            <a:r>
              <a:rPr sz="1700" spc="-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434244"/>
                </a:solidFill>
                <a:latin typeface="Calibri"/>
                <a:cs typeface="Calibri"/>
              </a:rPr>
              <a:t>край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Кемеровская</a:t>
            </a:r>
            <a:r>
              <a:rPr sz="1700" spc="-6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область</a:t>
            </a:r>
            <a:r>
              <a:rPr sz="1700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lang="ru-RU" sz="1700" spc="-5" dirty="0">
                <a:solidFill>
                  <a:srgbClr val="434244"/>
                </a:solidFill>
                <a:latin typeface="Calibri"/>
                <a:cs typeface="Calibri"/>
              </a:rPr>
              <a:t>–</a:t>
            </a:r>
            <a:r>
              <a:rPr sz="1700" spc="-3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Кузбасс</a:t>
            </a:r>
            <a:endParaRPr lang="ru-RU" sz="1700" spc="-20" dirty="0">
              <a:solidFill>
                <a:srgbClr val="434244"/>
              </a:solid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Амурская</a:t>
            </a:r>
            <a:r>
              <a:rPr sz="1700" spc="-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область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25" dirty="0">
                <a:solidFill>
                  <a:srgbClr val="434244"/>
                </a:solidFill>
                <a:latin typeface="Calibri"/>
                <a:cs typeface="Calibri"/>
              </a:rPr>
              <a:t>Свердловская</a:t>
            </a:r>
            <a:r>
              <a:rPr sz="1700" spc="-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34244"/>
                </a:solidFill>
                <a:latin typeface="Calibri"/>
                <a:cs typeface="Calibri"/>
              </a:rPr>
              <a:t>область</a:t>
            </a:r>
            <a:endParaRPr sz="17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85"/>
              </a:spcBef>
              <a:buClr>
                <a:srgbClr val="FF5C5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700" spc="-140" dirty="0" err="1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юмен</a:t>
            </a:r>
            <a:r>
              <a:rPr sz="1700" spc="-15" dirty="0" err="1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700" spc="-45" dirty="0" err="1">
                <a:solidFill>
                  <a:srgbClr val="434244"/>
                </a:solidFill>
                <a:latin typeface="Calibri"/>
                <a:cs typeface="Calibri"/>
              </a:rPr>
              <a:t>к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r>
              <a:rPr sz="1700" spc="-5" dirty="0" err="1">
                <a:solidFill>
                  <a:srgbClr val="434244"/>
                </a:solidFill>
                <a:latin typeface="Calibri"/>
                <a:cs typeface="Calibri"/>
              </a:rPr>
              <a:t>я</a:t>
            </a:r>
            <a:r>
              <a:rPr sz="1700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700" spc="-50" dirty="0" err="1">
                <a:solidFill>
                  <a:srgbClr val="434244"/>
                </a:solidFill>
                <a:latin typeface="Calibri"/>
                <a:cs typeface="Calibri"/>
              </a:rPr>
              <a:t>б</a:t>
            </a:r>
            <a:r>
              <a:rPr sz="1700" spc="-20" dirty="0" err="1">
                <a:solidFill>
                  <a:srgbClr val="434244"/>
                </a:solidFill>
                <a:latin typeface="Calibri"/>
                <a:cs typeface="Calibri"/>
              </a:rPr>
              <a:t>ла</a:t>
            </a:r>
            <a:r>
              <a:rPr sz="1700" spc="-15" dirty="0" err="1">
                <a:solidFill>
                  <a:srgbClr val="434244"/>
                </a:solidFill>
                <a:latin typeface="Calibri"/>
                <a:cs typeface="Calibri"/>
              </a:rPr>
              <a:t>ст</a:t>
            </a:r>
            <a:r>
              <a:rPr sz="1700" spc="-5" dirty="0" err="1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85CA4799-D131-470C-8069-1968EBEA13C0}"/>
              </a:ext>
            </a:extLst>
          </p:cNvPr>
          <p:cNvSpPr txBox="1"/>
          <p:nvPr/>
        </p:nvSpPr>
        <p:spPr>
          <a:xfrm>
            <a:off x="6934200" y="5377696"/>
            <a:ext cx="3764280" cy="7893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51484" algn="ctr">
              <a:lnSpc>
                <a:spcPct val="100000"/>
              </a:lnSpc>
              <a:spcBef>
                <a:spcPts val="1295"/>
              </a:spcBef>
              <a:tabLst>
                <a:tab pos="1109345" algn="l"/>
              </a:tabLst>
            </a:pPr>
            <a:r>
              <a:rPr sz="1600" spc="-25" dirty="0" err="1">
                <a:solidFill>
                  <a:srgbClr val="434244"/>
                </a:solidFill>
                <a:latin typeface="Calibri"/>
                <a:cs typeface="Calibri"/>
              </a:rPr>
              <a:t>более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	</a:t>
            </a:r>
            <a:r>
              <a:rPr lang="ru-RU" sz="4800" b="1" spc="-5" dirty="0">
                <a:solidFill>
                  <a:srgbClr val="FF5C51"/>
                </a:solidFill>
                <a:latin typeface="Calibri"/>
                <a:cs typeface="Calibri"/>
              </a:rPr>
              <a:t>20</a:t>
            </a:r>
            <a:r>
              <a:rPr sz="4800" b="1" spc="-5" dirty="0">
                <a:solidFill>
                  <a:srgbClr val="FF5C51"/>
                </a:solidFill>
                <a:latin typeface="Calibri"/>
                <a:cs typeface="Calibri"/>
              </a:rPr>
              <a:t>00</a:t>
            </a:r>
            <a:r>
              <a:rPr sz="4800" b="1" spc="-5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участников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1C75250-FB7E-49C4-990B-B849946DB287}"/>
              </a:ext>
            </a:extLst>
          </p:cNvPr>
          <p:cNvSpPr txBox="1"/>
          <p:nvPr/>
        </p:nvSpPr>
        <p:spPr>
          <a:xfrm>
            <a:off x="6287500" y="4353380"/>
            <a:ext cx="5337572" cy="89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95"/>
              </a:spcBef>
            </a:pPr>
            <a:r>
              <a:rPr lang="ru-RU" sz="2400" b="1" spc="-5" dirty="0">
                <a:solidFill>
                  <a:srgbClr val="FE5B54"/>
                </a:solidFill>
                <a:latin typeface="+mj-lt"/>
                <a:cs typeface="Calibri"/>
              </a:rPr>
              <a:t>В 2024 году </a:t>
            </a:r>
            <a:r>
              <a:rPr lang="ru-RU" sz="1700" spc="-15" dirty="0">
                <a:latin typeface="+mj-lt"/>
                <a:cs typeface="Calibri"/>
              </a:rPr>
              <a:t>интенсивы </a:t>
            </a:r>
            <a:r>
              <a:rPr lang="ru-RU" sz="1700" spc="-5" dirty="0">
                <a:cs typeface="Calibri"/>
              </a:rPr>
              <a:t>уже прошли</a:t>
            </a:r>
            <a:endParaRPr lang="ru-RU" sz="1700" spc="-25" dirty="0">
              <a:latin typeface="+mj-lt"/>
              <a:cs typeface="Calibri"/>
            </a:endParaRPr>
          </a:p>
          <a:p>
            <a:pPr marL="12700">
              <a:lnSpc>
                <a:spcPts val="2300"/>
              </a:lnSpc>
              <a:spcBef>
                <a:spcPts val="95"/>
              </a:spcBef>
            </a:pPr>
            <a:r>
              <a:rPr lang="ru-RU" sz="1700" spc="-25" dirty="0">
                <a:latin typeface="+mj-lt"/>
                <a:cs typeface="Calibri"/>
              </a:rPr>
              <a:t>в Ульяновской, Владимирской, Тюменской, </a:t>
            </a:r>
            <a:br>
              <a:rPr lang="ru-RU" sz="1700" spc="-25" dirty="0">
                <a:latin typeface="+mj-lt"/>
                <a:cs typeface="Calibri"/>
              </a:rPr>
            </a:br>
            <a:r>
              <a:rPr lang="ru-RU" sz="1700" spc="-25" dirty="0">
                <a:latin typeface="+mj-lt"/>
                <a:cs typeface="Calibri"/>
              </a:rPr>
              <a:t>Свердловской областях, Еврейской автономной области</a:t>
            </a:r>
            <a:r>
              <a:rPr lang="ru-RU" sz="1700" spc="-5" dirty="0">
                <a:latin typeface="+mj-lt"/>
                <a:cs typeface="Calibri"/>
              </a:rPr>
              <a:t> </a:t>
            </a:r>
            <a:endParaRPr sz="17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45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1.userapi.com/impg/KSSa6IgxuiueJEL2tkIWSM4m9eimK1CwMNR-wQ/U6jy_Yr7ckE.jpg?size=1024x1564&amp;quality=95&amp;sign=e237967da1164ede3a5f26e727535c9e&amp;type=album">
            <a:extLst>
              <a:ext uri="{FF2B5EF4-FFF2-40B4-BE49-F238E27FC236}">
                <a16:creationId xmlns:a16="http://schemas.microsoft.com/office/drawing/2014/main" id="{CF7CA71B-AEB6-4066-83AD-757FB14DB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7425" r="6377" b="31796"/>
          <a:stretch/>
        </p:blipFill>
        <p:spPr bwMode="auto">
          <a:xfrm>
            <a:off x="2567925" y="1324601"/>
            <a:ext cx="4239273" cy="4239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595D24-199B-4E4D-9B99-D50749049C8A}"/>
              </a:ext>
            </a:extLst>
          </p:cNvPr>
          <p:cNvSpPr/>
          <p:nvPr/>
        </p:nvSpPr>
        <p:spPr>
          <a:xfrm>
            <a:off x="7315200" y="2546189"/>
            <a:ext cx="4283312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Мария Демьянова</a:t>
            </a:r>
          </a:p>
          <a:p>
            <a:pPr>
              <a:defRPr/>
            </a:pP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старший</a:t>
            </a:r>
            <a:r>
              <a:rPr lang="en-US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 </a:t>
            </a: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координатор по методологии проекта «Флагманы образования»</a:t>
            </a:r>
          </a:p>
          <a:p>
            <a:pPr>
              <a:defRPr/>
            </a:pPr>
            <a:endParaRPr lang="ru-RU" sz="1600" spc="-15" dirty="0">
              <a:solidFill>
                <a:srgbClr val="434244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+7 (909) 974-69-41</a:t>
            </a: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 </a:t>
            </a:r>
            <a:r>
              <a:rPr lang="en-US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mariya.demyanova@rsv.ru</a:t>
            </a:r>
            <a: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90" y="696543"/>
            <a:ext cx="1261981" cy="164606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3C4BC5-DC9A-4EF4-AB38-BA4B2BBD57E4}"/>
              </a:ext>
            </a:extLst>
          </p:cNvPr>
          <p:cNvSpPr txBox="1">
            <a:spLocks/>
          </p:cNvSpPr>
          <p:nvPr/>
        </p:nvSpPr>
        <p:spPr bwMode="auto">
          <a:xfrm>
            <a:off x="10002283" y="6357914"/>
            <a:ext cx="190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5FF4F9-28DE-418B-B2FB-CF1D63501080}" type="slidenum">
              <a:rPr lang="ru-RU" b="1" kern="0" smtClean="0">
                <a:solidFill>
                  <a:srgbClr val="00A9D6"/>
                </a:solidFill>
                <a:latin typeface="Bitter" pitchFamily="2" charset="-52"/>
              </a:rPr>
              <a:pPr algn="r">
                <a:defRPr/>
              </a:pPr>
              <a:t>14</a:t>
            </a:fld>
            <a:endParaRPr lang="ru-RU" b="1" kern="0" dirty="0">
              <a:solidFill>
                <a:srgbClr val="00A9D6"/>
              </a:solidFill>
              <a:latin typeface="Bitter" pitchFamily="2" charset="-52"/>
            </a:endParaRPr>
          </a:p>
        </p:txBody>
      </p:sp>
      <p:pic>
        <p:nvPicPr>
          <p:cNvPr id="12" name="Рисунок 68">
            <a:extLst>
              <a:ext uri="{FF2B5EF4-FFF2-40B4-BE49-F238E27FC236}">
                <a16:creationId xmlns:a16="http://schemas.microsoft.com/office/drawing/2014/main" id="{49A7EBC8-152C-4428-81AB-C7F40191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48804" r="59698" b="31364"/>
          <a:stretch/>
        </p:blipFill>
        <p:spPr bwMode="auto">
          <a:xfrm>
            <a:off x="9220200" y="5182762"/>
            <a:ext cx="88503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0B8F0AE6-CA25-40F1-B235-E7C6DF74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59989" r="17401" b="32189"/>
          <a:stretch/>
        </p:blipFill>
        <p:spPr bwMode="auto">
          <a:xfrm>
            <a:off x="7490690" y="5116825"/>
            <a:ext cx="81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4EA4A-1D39-4BF8-815A-ECED658858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3470"/>
          <a:stretch/>
        </p:blipFill>
        <p:spPr bwMode="auto">
          <a:xfrm>
            <a:off x="225221" y="339502"/>
            <a:ext cx="1693744" cy="6178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3DFF52-0E9F-4720-A086-BACF3EF1EF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684" y="440752"/>
            <a:ext cx="53106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itter" pitchFamily="2" charset="-52"/>
              </a:rPr>
              <a:t>Проект</a:t>
            </a:r>
            <a:r>
              <a:rPr sz="2400" spc="-35" dirty="0">
                <a:latin typeface="Bitter" pitchFamily="2" charset="-52"/>
              </a:rPr>
              <a:t> </a:t>
            </a:r>
            <a:r>
              <a:rPr sz="2400" spc="-20" dirty="0">
                <a:latin typeface="Bitter" pitchFamily="2" charset="-52"/>
              </a:rPr>
              <a:t>«Флагманы</a:t>
            </a:r>
            <a:r>
              <a:rPr sz="2400" spc="-30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образования»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47569" y="1168146"/>
            <a:ext cx="6407785" cy="5073650"/>
            <a:chOff x="2647569" y="1168146"/>
            <a:chExt cx="6407785" cy="5073650"/>
          </a:xfrm>
        </p:grpSpPr>
        <p:sp>
          <p:nvSpPr>
            <p:cNvPr id="4" name="object 4"/>
            <p:cNvSpPr/>
            <p:nvPr/>
          </p:nvSpPr>
          <p:spPr>
            <a:xfrm>
              <a:off x="2647569" y="2236088"/>
              <a:ext cx="6407785" cy="2827020"/>
            </a:xfrm>
            <a:custGeom>
              <a:avLst/>
              <a:gdLst/>
              <a:ahLst/>
              <a:cxnLst/>
              <a:rect l="l" t="t" r="r" b="b"/>
              <a:pathLst>
                <a:path w="6407784" h="2827020">
                  <a:moveTo>
                    <a:pt x="1555623" y="25527"/>
                  </a:moveTo>
                  <a:lnTo>
                    <a:pt x="474472" y="25527"/>
                  </a:lnTo>
                  <a:lnTo>
                    <a:pt x="474014" y="23253"/>
                  </a:lnTo>
                  <a:lnTo>
                    <a:pt x="465861" y="11150"/>
                  </a:lnTo>
                  <a:lnTo>
                    <a:pt x="453758" y="2997"/>
                  </a:lnTo>
                  <a:lnTo>
                    <a:pt x="438912" y="0"/>
                  </a:lnTo>
                  <a:lnTo>
                    <a:pt x="424053" y="2997"/>
                  </a:lnTo>
                  <a:lnTo>
                    <a:pt x="411949" y="11150"/>
                  </a:lnTo>
                  <a:lnTo>
                    <a:pt x="403796" y="23253"/>
                  </a:lnTo>
                  <a:lnTo>
                    <a:pt x="400812" y="38100"/>
                  </a:lnTo>
                  <a:lnTo>
                    <a:pt x="403796" y="52959"/>
                  </a:lnTo>
                  <a:lnTo>
                    <a:pt x="411949" y="65062"/>
                  </a:lnTo>
                  <a:lnTo>
                    <a:pt x="424053" y="73215"/>
                  </a:lnTo>
                  <a:lnTo>
                    <a:pt x="438912" y="76200"/>
                  </a:lnTo>
                  <a:lnTo>
                    <a:pt x="453758" y="73215"/>
                  </a:lnTo>
                  <a:lnTo>
                    <a:pt x="465861" y="65062"/>
                  </a:lnTo>
                  <a:lnTo>
                    <a:pt x="474014" y="52959"/>
                  </a:lnTo>
                  <a:lnTo>
                    <a:pt x="474472" y="50673"/>
                  </a:lnTo>
                  <a:lnTo>
                    <a:pt x="1555623" y="50673"/>
                  </a:lnTo>
                  <a:lnTo>
                    <a:pt x="1555623" y="25527"/>
                  </a:lnTo>
                  <a:close/>
                </a:path>
                <a:path w="6407784" h="2827020">
                  <a:moveTo>
                    <a:pt x="1765300" y="2776347"/>
                  </a:moveTo>
                  <a:lnTo>
                    <a:pt x="73660" y="2776347"/>
                  </a:lnTo>
                  <a:lnTo>
                    <a:pt x="73202" y="2774073"/>
                  </a:lnTo>
                  <a:lnTo>
                    <a:pt x="65049" y="2761970"/>
                  </a:lnTo>
                  <a:lnTo>
                    <a:pt x="52946" y="2753817"/>
                  </a:lnTo>
                  <a:lnTo>
                    <a:pt x="38100" y="2750820"/>
                  </a:lnTo>
                  <a:lnTo>
                    <a:pt x="23241" y="2753817"/>
                  </a:lnTo>
                  <a:lnTo>
                    <a:pt x="11137" y="2761970"/>
                  </a:lnTo>
                  <a:lnTo>
                    <a:pt x="2984" y="2774073"/>
                  </a:lnTo>
                  <a:lnTo>
                    <a:pt x="0" y="2788920"/>
                  </a:lnTo>
                  <a:lnTo>
                    <a:pt x="2984" y="2803779"/>
                  </a:lnTo>
                  <a:lnTo>
                    <a:pt x="11137" y="2815882"/>
                  </a:lnTo>
                  <a:lnTo>
                    <a:pt x="23241" y="2824035"/>
                  </a:lnTo>
                  <a:lnTo>
                    <a:pt x="38100" y="2827020"/>
                  </a:lnTo>
                  <a:lnTo>
                    <a:pt x="52946" y="2824035"/>
                  </a:lnTo>
                  <a:lnTo>
                    <a:pt x="65049" y="2815882"/>
                  </a:lnTo>
                  <a:lnTo>
                    <a:pt x="73202" y="2803779"/>
                  </a:lnTo>
                  <a:lnTo>
                    <a:pt x="73660" y="2801493"/>
                  </a:lnTo>
                  <a:lnTo>
                    <a:pt x="1765300" y="2801493"/>
                  </a:lnTo>
                  <a:lnTo>
                    <a:pt x="1765300" y="2776347"/>
                  </a:lnTo>
                  <a:close/>
                </a:path>
                <a:path w="6407784" h="2827020">
                  <a:moveTo>
                    <a:pt x="6318123" y="51054"/>
                  </a:moveTo>
                  <a:lnTo>
                    <a:pt x="6315583" y="38481"/>
                  </a:lnTo>
                  <a:lnTo>
                    <a:pt x="6315126" y="36207"/>
                  </a:lnTo>
                  <a:lnTo>
                    <a:pt x="6306972" y="24104"/>
                  </a:lnTo>
                  <a:lnTo>
                    <a:pt x="6294869" y="15951"/>
                  </a:lnTo>
                  <a:lnTo>
                    <a:pt x="6280023" y="12954"/>
                  </a:lnTo>
                  <a:lnTo>
                    <a:pt x="6265227" y="15951"/>
                  </a:lnTo>
                  <a:lnTo>
                    <a:pt x="6253111" y="24104"/>
                  </a:lnTo>
                  <a:lnTo>
                    <a:pt x="6244920" y="36207"/>
                  </a:lnTo>
                  <a:lnTo>
                    <a:pt x="6244463" y="38481"/>
                  </a:lnTo>
                  <a:lnTo>
                    <a:pt x="5163312" y="38481"/>
                  </a:lnTo>
                  <a:lnTo>
                    <a:pt x="5163312" y="63627"/>
                  </a:lnTo>
                  <a:lnTo>
                    <a:pt x="6244450" y="63627"/>
                  </a:lnTo>
                  <a:lnTo>
                    <a:pt x="6244920" y="65913"/>
                  </a:lnTo>
                  <a:lnTo>
                    <a:pt x="6253111" y="78016"/>
                  </a:lnTo>
                  <a:lnTo>
                    <a:pt x="6265227" y="86169"/>
                  </a:lnTo>
                  <a:lnTo>
                    <a:pt x="6280023" y="89154"/>
                  </a:lnTo>
                  <a:lnTo>
                    <a:pt x="6294869" y="86169"/>
                  </a:lnTo>
                  <a:lnTo>
                    <a:pt x="6306972" y="78016"/>
                  </a:lnTo>
                  <a:lnTo>
                    <a:pt x="6315126" y="65913"/>
                  </a:lnTo>
                  <a:lnTo>
                    <a:pt x="6315583" y="63627"/>
                  </a:lnTo>
                  <a:lnTo>
                    <a:pt x="6318123" y="51054"/>
                  </a:lnTo>
                  <a:close/>
                </a:path>
                <a:path w="6407784" h="2827020">
                  <a:moveTo>
                    <a:pt x="6407277" y="2775966"/>
                  </a:moveTo>
                  <a:lnTo>
                    <a:pt x="6404737" y="2763393"/>
                  </a:lnTo>
                  <a:lnTo>
                    <a:pt x="6404280" y="2761119"/>
                  </a:lnTo>
                  <a:lnTo>
                    <a:pt x="6396126" y="2749016"/>
                  </a:lnTo>
                  <a:lnTo>
                    <a:pt x="6384023" y="2740863"/>
                  </a:lnTo>
                  <a:lnTo>
                    <a:pt x="6369177" y="2737866"/>
                  </a:lnTo>
                  <a:lnTo>
                    <a:pt x="6354381" y="2740863"/>
                  </a:lnTo>
                  <a:lnTo>
                    <a:pt x="6342266" y="2749016"/>
                  </a:lnTo>
                  <a:lnTo>
                    <a:pt x="6334074" y="2761119"/>
                  </a:lnTo>
                  <a:lnTo>
                    <a:pt x="6333617" y="2763393"/>
                  </a:lnTo>
                  <a:lnTo>
                    <a:pt x="5252466" y="2763393"/>
                  </a:lnTo>
                  <a:lnTo>
                    <a:pt x="5252466" y="2788539"/>
                  </a:lnTo>
                  <a:lnTo>
                    <a:pt x="6333604" y="2788539"/>
                  </a:lnTo>
                  <a:lnTo>
                    <a:pt x="6334074" y="2790825"/>
                  </a:lnTo>
                  <a:lnTo>
                    <a:pt x="6342266" y="2802928"/>
                  </a:lnTo>
                  <a:lnTo>
                    <a:pt x="6354381" y="2811081"/>
                  </a:lnTo>
                  <a:lnTo>
                    <a:pt x="6369177" y="2814066"/>
                  </a:lnTo>
                  <a:lnTo>
                    <a:pt x="6384023" y="2811081"/>
                  </a:lnTo>
                  <a:lnTo>
                    <a:pt x="6396126" y="2802928"/>
                  </a:lnTo>
                  <a:lnTo>
                    <a:pt x="6404280" y="2790825"/>
                  </a:lnTo>
                  <a:lnTo>
                    <a:pt x="6404737" y="2788539"/>
                  </a:lnTo>
                  <a:lnTo>
                    <a:pt x="6407277" y="2775966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2924" y="1168146"/>
              <a:ext cx="5073650" cy="5073650"/>
            </a:xfrm>
            <a:custGeom>
              <a:avLst/>
              <a:gdLst/>
              <a:ahLst/>
              <a:cxnLst/>
              <a:rect l="l" t="t" r="r" b="b"/>
              <a:pathLst>
                <a:path w="5073650" h="5073650">
                  <a:moveTo>
                    <a:pt x="2536698" y="0"/>
                  </a:moveTo>
                  <a:lnTo>
                    <a:pt x="2488496" y="448"/>
                  </a:lnTo>
                  <a:lnTo>
                    <a:pt x="2440512" y="1790"/>
                  </a:lnTo>
                  <a:lnTo>
                    <a:pt x="2392755" y="4015"/>
                  </a:lnTo>
                  <a:lnTo>
                    <a:pt x="2345231" y="7117"/>
                  </a:lnTo>
                  <a:lnTo>
                    <a:pt x="2297949" y="11088"/>
                  </a:lnTo>
                  <a:lnTo>
                    <a:pt x="2250918" y="15920"/>
                  </a:lnTo>
                  <a:lnTo>
                    <a:pt x="2204144" y="21604"/>
                  </a:lnTo>
                  <a:lnTo>
                    <a:pt x="2157636" y="28133"/>
                  </a:lnTo>
                  <a:lnTo>
                    <a:pt x="2111401" y="35499"/>
                  </a:lnTo>
                  <a:lnTo>
                    <a:pt x="2065448" y="43694"/>
                  </a:lnTo>
                  <a:lnTo>
                    <a:pt x="2019785" y="52710"/>
                  </a:lnTo>
                  <a:lnTo>
                    <a:pt x="1974419" y="62538"/>
                  </a:lnTo>
                  <a:lnTo>
                    <a:pt x="1929358" y="73172"/>
                  </a:lnTo>
                  <a:lnTo>
                    <a:pt x="1884611" y="84604"/>
                  </a:lnTo>
                  <a:lnTo>
                    <a:pt x="1840185" y="96824"/>
                  </a:lnTo>
                  <a:lnTo>
                    <a:pt x="1796088" y="109826"/>
                  </a:lnTo>
                  <a:lnTo>
                    <a:pt x="1752329" y="123601"/>
                  </a:lnTo>
                  <a:lnTo>
                    <a:pt x="1708914" y="138142"/>
                  </a:lnTo>
                  <a:lnTo>
                    <a:pt x="1665853" y="153440"/>
                  </a:lnTo>
                  <a:lnTo>
                    <a:pt x="1623152" y="169488"/>
                  </a:lnTo>
                  <a:lnTo>
                    <a:pt x="1580820" y="186278"/>
                  </a:lnTo>
                  <a:lnTo>
                    <a:pt x="1538865" y="203801"/>
                  </a:lnTo>
                  <a:lnTo>
                    <a:pt x="1497295" y="222050"/>
                  </a:lnTo>
                  <a:lnTo>
                    <a:pt x="1456117" y="241017"/>
                  </a:lnTo>
                  <a:lnTo>
                    <a:pt x="1415340" y="260694"/>
                  </a:lnTo>
                  <a:lnTo>
                    <a:pt x="1374972" y="281073"/>
                  </a:lnTo>
                  <a:lnTo>
                    <a:pt x="1335020" y="302146"/>
                  </a:lnTo>
                  <a:lnTo>
                    <a:pt x="1295492" y="323905"/>
                  </a:lnTo>
                  <a:lnTo>
                    <a:pt x="1256396" y="346343"/>
                  </a:lnTo>
                  <a:lnTo>
                    <a:pt x="1217741" y="369450"/>
                  </a:lnTo>
                  <a:lnTo>
                    <a:pt x="1179534" y="393220"/>
                  </a:lnTo>
                  <a:lnTo>
                    <a:pt x="1141783" y="417645"/>
                  </a:lnTo>
                  <a:lnTo>
                    <a:pt x="1104497" y="442716"/>
                  </a:lnTo>
                  <a:lnTo>
                    <a:pt x="1067682" y="468425"/>
                  </a:lnTo>
                  <a:lnTo>
                    <a:pt x="1031347" y="494765"/>
                  </a:lnTo>
                  <a:lnTo>
                    <a:pt x="995500" y="521728"/>
                  </a:lnTo>
                  <a:lnTo>
                    <a:pt x="960148" y="549306"/>
                  </a:lnTo>
                  <a:lnTo>
                    <a:pt x="925301" y="577490"/>
                  </a:lnTo>
                  <a:lnTo>
                    <a:pt x="890965" y="606274"/>
                  </a:lnTo>
                  <a:lnTo>
                    <a:pt x="857148" y="635648"/>
                  </a:lnTo>
                  <a:lnTo>
                    <a:pt x="823859" y="665605"/>
                  </a:lnTo>
                  <a:lnTo>
                    <a:pt x="791106" y="696138"/>
                  </a:lnTo>
                  <a:lnTo>
                    <a:pt x="758896" y="727237"/>
                  </a:lnTo>
                  <a:lnTo>
                    <a:pt x="727237" y="758896"/>
                  </a:lnTo>
                  <a:lnTo>
                    <a:pt x="696138" y="791106"/>
                  </a:lnTo>
                  <a:lnTo>
                    <a:pt x="665605" y="823859"/>
                  </a:lnTo>
                  <a:lnTo>
                    <a:pt x="635648" y="857148"/>
                  </a:lnTo>
                  <a:lnTo>
                    <a:pt x="606274" y="890965"/>
                  </a:lnTo>
                  <a:lnTo>
                    <a:pt x="577490" y="925301"/>
                  </a:lnTo>
                  <a:lnTo>
                    <a:pt x="549306" y="960148"/>
                  </a:lnTo>
                  <a:lnTo>
                    <a:pt x="521728" y="995500"/>
                  </a:lnTo>
                  <a:lnTo>
                    <a:pt x="494765" y="1031347"/>
                  </a:lnTo>
                  <a:lnTo>
                    <a:pt x="468425" y="1067682"/>
                  </a:lnTo>
                  <a:lnTo>
                    <a:pt x="442716" y="1104497"/>
                  </a:lnTo>
                  <a:lnTo>
                    <a:pt x="417645" y="1141783"/>
                  </a:lnTo>
                  <a:lnTo>
                    <a:pt x="393220" y="1179534"/>
                  </a:lnTo>
                  <a:lnTo>
                    <a:pt x="369450" y="1217741"/>
                  </a:lnTo>
                  <a:lnTo>
                    <a:pt x="346343" y="1256396"/>
                  </a:lnTo>
                  <a:lnTo>
                    <a:pt x="323905" y="1295492"/>
                  </a:lnTo>
                  <a:lnTo>
                    <a:pt x="302146" y="1335020"/>
                  </a:lnTo>
                  <a:lnTo>
                    <a:pt x="281073" y="1374972"/>
                  </a:lnTo>
                  <a:lnTo>
                    <a:pt x="260694" y="1415340"/>
                  </a:lnTo>
                  <a:lnTo>
                    <a:pt x="241017" y="1456117"/>
                  </a:lnTo>
                  <a:lnTo>
                    <a:pt x="222050" y="1497295"/>
                  </a:lnTo>
                  <a:lnTo>
                    <a:pt x="203801" y="1538865"/>
                  </a:lnTo>
                  <a:lnTo>
                    <a:pt x="186278" y="1580820"/>
                  </a:lnTo>
                  <a:lnTo>
                    <a:pt x="169488" y="1623152"/>
                  </a:lnTo>
                  <a:lnTo>
                    <a:pt x="153440" y="1665853"/>
                  </a:lnTo>
                  <a:lnTo>
                    <a:pt x="138142" y="1708914"/>
                  </a:lnTo>
                  <a:lnTo>
                    <a:pt x="123601" y="1752329"/>
                  </a:lnTo>
                  <a:lnTo>
                    <a:pt x="109826" y="1796088"/>
                  </a:lnTo>
                  <a:lnTo>
                    <a:pt x="96824" y="1840185"/>
                  </a:lnTo>
                  <a:lnTo>
                    <a:pt x="84604" y="1884611"/>
                  </a:lnTo>
                  <a:lnTo>
                    <a:pt x="73172" y="1929358"/>
                  </a:lnTo>
                  <a:lnTo>
                    <a:pt x="62538" y="1974419"/>
                  </a:lnTo>
                  <a:lnTo>
                    <a:pt x="52710" y="2019785"/>
                  </a:lnTo>
                  <a:lnTo>
                    <a:pt x="43694" y="2065448"/>
                  </a:lnTo>
                  <a:lnTo>
                    <a:pt x="35499" y="2111401"/>
                  </a:lnTo>
                  <a:lnTo>
                    <a:pt x="28133" y="2157636"/>
                  </a:lnTo>
                  <a:lnTo>
                    <a:pt x="21604" y="2204144"/>
                  </a:lnTo>
                  <a:lnTo>
                    <a:pt x="15920" y="2250918"/>
                  </a:lnTo>
                  <a:lnTo>
                    <a:pt x="11088" y="2297949"/>
                  </a:lnTo>
                  <a:lnTo>
                    <a:pt x="7117" y="2345231"/>
                  </a:lnTo>
                  <a:lnTo>
                    <a:pt x="4015" y="2392755"/>
                  </a:lnTo>
                  <a:lnTo>
                    <a:pt x="1790" y="2440512"/>
                  </a:lnTo>
                  <a:lnTo>
                    <a:pt x="448" y="2488496"/>
                  </a:lnTo>
                  <a:lnTo>
                    <a:pt x="0" y="2536697"/>
                  </a:lnTo>
                  <a:lnTo>
                    <a:pt x="448" y="2584899"/>
                  </a:lnTo>
                  <a:lnTo>
                    <a:pt x="1790" y="2632883"/>
                  </a:lnTo>
                  <a:lnTo>
                    <a:pt x="4015" y="2680640"/>
                  </a:lnTo>
                  <a:lnTo>
                    <a:pt x="7117" y="2728164"/>
                  </a:lnTo>
                  <a:lnTo>
                    <a:pt x="11088" y="2775446"/>
                  </a:lnTo>
                  <a:lnTo>
                    <a:pt x="15920" y="2822477"/>
                  </a:lnTo>
                  <a:lnTo>
                    <a:pt x="21604" y="2869251"/>
                  </a:lnTo>
                  <a:lnTo>
                    <a:pt x="28133" y="2915759"/>
                  </a:lnTo>
                  <a:lnTo>
                    <a:pt x="35499" y="2961994"/>
                  </a:lnTo>
                  <a:lnTo>
                    <a:pt x="43694" y="3007947"/>
                  </a:lnTo>
                  <a:lnTo>
                    <a:pt x="52710" y="3053610"/>
                  </a:lnTo>
                  <a:lnTo>
                    <a:pt x="62538" y="3098976"/>
                  </a:lnTo>
                  <a:lnTo>
                    <a:pt x="73172" y="3144037"/>
                  </a:lnTo>
                  <a:lnTo>
                    <a:pt x="84604" y="3188784"/>
                  </a:lnTo>
                  <a:lnTo>
                    <a:pt x="96824" y="3233210"/>
                  </a:lnTo>
                  <a:lnTo>
                    <a:pt x="109826" y="3277307"/>
                  </a:lnTo>
                  <a:lnTo>
                    <a:pt x="123601" y="3321066"/>
                  </a:lnTo>
                  <a:lnTo>
                    <a:pt x="138142" y="3364481"/>
                  </a:lnTo>
                  <a:lnTo>
                    <a:pt x="153440" y="3407542"/>
                  </a:lnTo>
                  <a:lnTo>
                    <a:pt x="169488" y="3450243"/>
                  </a:lnTo>
                  <a:lnTo>
                    <a:pt x="186278" y="3492575"/>
                  </a:lnTo>
                  <a:lnTo>
                    <a:pt x="203801" y="3534530"/>
                  </a:lnTo>
                  <a:lnTo>
                    <a:pt x="222050" y="3576100"/>
                  </a:lnTo>
                  <a:lnTo>
                    <a:pt x="241017" y="3617278"/>
                  </a:lnTo>
                  <a:lnTo>
                    <a:pt x="260694" y="3658055"/>
                  </a:lnTo>
                  <a:lnTo>
                    <a:pt x="281073" y="3698423"/>
                  </a:lnTo>
                  <a:lnTo>
                    <a:pt x="302146" y="3738375"/>
                  </a:lnTo>
                  <a:lnTo>
                    <a:pt x="323905" y="3777903"/>
                  </a:lnTo>
                  <a:lnTo>
                    <a:pt x="346343" y="3816999"/>
                  </a:lnTo>
                  <a:lnTo>
                    <a:pt x="369450" y="3855654"/>
                  </a:lnTo>
                  <a:lnTo>
                    <a:pt x="393220" y="3893861"/>
                  </a:lnTo>
                  <a:lnTo>
                    <a:pt x="417645" y="3931612"/>
                  </a:lnTo>
                  <a:lnTo>
                    <a:pt x="442716" y="3968898"/>
                  </a:lnTo>
                  <a:lnTo>
                    <a:pt x="468425" y="4005713"/>
                  </a:lnTo>
                  <a:lnTo>
                    <a:pt x="494765" y="4042048"/>
                  </a:lnTo>
                  <a:lnTo>
                    <a:pt x="521728" y="4077895"/>
                  </a:lnTo>
                  <a:lnTo>
                    <a:pt x="549306" y="4113247"/>
                  </a:lnTo>
                  <a:lnTo>
                    <a:pt x="577490" y="4148094"/>
                  </a:lnTo>
                  <a:lnTo>
                    <a:pt x="606274" y="4182430"/>
                  </a:lnTo>
                  <a:lnTo>
                    <a:pt x="635648" y="4216247"/>
                  </a:lnTo>
                  <a:lnTo>
                    <a:pt x="665605" y="4249536"/>
                  </a:lnTo>
                  <a:lnTo>
                    <a:pt x="696138" y="4282289"/>
                  </a:lnTo>
                  <a:lnTo>
                    <a:pt x="727237" y="4314499"/>
                  </a:lnTo>
                  <a:lnTo>
                    <a:pt x="758896" y="4346158"/>
                  </a:lnTo>
                  <a:lnTo>
                    <a:pt x="791106" y="4377257"/>
                  </a:lnTo>
                  <a:lnTo>
                    <a:pt x="823859" y="4407790"/>
                  </a:lnTo>
                  <a:lnTo>
                    <a:pt x="857148" y="4437747"/>
                  </a:lnTo>
                  <a:lnTo>
                    <a:pt x="890965" y="4467121"/>
                  </a:lnTo>
                  <a:lnTo>
                    <a:pt x="925301" y="4495905"/>
                  </a:lnTo>
                  <a:lnTo>
                    <a:pt x="960148" y="4524089"/>
                  </a:lnTo>
                  <a:lnTo>
                    <a:pt x="995500" y="4551667"/>
                  </a:lnTo>
                  <a:lnTo>
                    <a:pt x="1031347" y="4578630"/>
                  </a:lnTo>
                  <a:lnTo>
                    <a:pt x="1067682" y="4604970"/>
                  </a:lnTo>
                  <a:lnTo>
                    <a:pt x="1104497" y="4630679"/>
                  </a:lnTo>
                  <a:lnTo>
                    <a:pt x="1141783" y="4655750"/>
                  </a:lnTo>
                  <a:lnTo>
                    <a:pt x="1179534" y="4680175"/>
                  </a:lnTo>
                  <a:lnTo>
                    <a:pt x="1217741" y="4703945"/>
                  </a:lnTo>
                  <a:lnTo>
                    <a:pt x="1256396" y="4727052"/>
                  </a:lnTo>
                  <a:lnTo>
                    <a:pt x="1295492" y="4749490"/>
                  </a:lnTo>
                  <a:lnTo>
                    <a:pt x="1335020" y="4771249"/>
                  </a:lnTo>
                  <a:lnTo>
                    <a:pt x="1374972" y="4792322"/>
                  </a:lnTo>
                  <a:lnTo>
                    <a:pt x="1415340" y="4812701"/>
                  </a:lnTo>
                  <a:lnTo>
                    <a:pt x="1456117" y="4832378"/>
                  </a:lnTo>
                  <a:lnTo>
                    <a:pt x="1497295" y="4851345"/>
                  </a:lnTo>
                  <a:lnTo>
                    <a:pt x="1538865" y="4869594"/>
                  </a:lnTo>
                  <a:lnTo>
                    <a:pt x="1580820" y="4887117"/>
                  </a:lnTo>
                  <a:lnTo>
                    <a:pt x="1623152" y="4903907"/>
                  </a:lnTo>
                  <a:lnTo>
                    <a:pt x="1665853" y="4919955"/>
                  </a:lnTo>
                  <a:lnTo>
                    <a:pt x="1708914" y="4935253"/>
                  </a:lnTo>
                  <a:lnTo>
                    <a:pt x="1752329" y="4949794"/>
                  </a:lnTo>
                  <a:lnTo>
                    <a:pt x="1796088" y="4963569"/>
                  </a:lnTo>
                  <a:lnTo>
                    <a:pt x="1840185" y="4976571"/>
                  </a:lnTo>
                  <a:lnTo>
                    <a:pt x="1884611" y="4988791"/>
                  </a:lnTo>
                  <a:lnTo>
                    <a:pt x="1929358" y="5000223"/>
                  </a:lnTo>
                  <a:lnTo>
                    <a:pt x="1974419" y="5010857"/>
                  </a:lnTo>
                  <a:lnTo>
                    <a:pt x="2019785" y="5020685"/>
                  </a:lnTo>
                  <a:lnTo>
                    <a:pt x="2065448" y="5029701"/>
                  </a:lnTo>
                  <a:lnTo>
                    <a:pt x="2111401" y="5037896"/>
                  </a:lnTo>
                  <a:lnTo>
                    <a:pt x="2157636" y="5045262"/>
                  </a:lnTo>
                  <a:lnTo>
                    <a:pt x="2204144" y="5051791"/>
                  </a:lnTo>
                  <a:lnTo>
                    <a:pt x="2250918" y="5057475"/>
                  </a:lnTo>
                  <a:lnTo>
                    <a:pt x="2297949" y="5062307"/>
                  </a:lnTo>
                  <a:lnTo>
                    <a:pt x="2345231" y="5066278"/>
                  </a:lnTo>
                  <a:lnTo>
                    <a:pt x="2392755" y="5069380"/>
                  </a:lnTo>
                  <a:lnTo>
                    <a:pt x="2440512" y="5071605"/>
                  </a:lnTo>
                  <a:lnTo>
                    <a:pt x="2488496" y="5072947"/>
                  </a:lnTo>
                  <a:lnTo>
                    <a:pt x="2536698" y="5073395"/>
                  </a:lnTo>
                  <a:lnTo>
                    <a:pt x="2584899" y="5072947"/>
                  </a:lnTo>
                  <a:lnTo>
                    <a:pt x="2632883" y="5071605"/>
                  </a:lnTo>
                  <a:lnTo>
                    <a:pt x="2680640" y="5069380"/>
                  </a:lnTo>
                  <a:lnTo>
                    <a:pt x="2728164" y="5066278"/>
                  </a:lnTo>
                  <a:lnTo>
                    <a:pt x="2775446" y="5062307"/>
                  </a:lnTo>
                  <a:lnTo>
                    <a:pt x="2822477" y="5057475"/>
                  </a:lnTo>
                  <a:lnTo>
                    <a:pt x="2869251" y="5051791"/>
                  </a:lnTo>
                  <a:lnTo>
                    <a:pt x="2915759" y="5045262"/>
                  </a:lnTo>
                  <a:lnTo>
                    <a:pt x="2961994" y="5037896"/>
                  </a:lnTo>
                  <a:lnTo>
                    <a:pt x="3007947" y="5029701"/>
                  </a:lnTo>
                  <a:lnTo>
                    <a:pt x="3053610" y="5020685"/>
                  </a:lnTo>
                  <a:lnTo>
                    <a:pt x="3098976" y="5010857"/>
                  </a:lnTo>
                  <a:lnTo>
                    <a:pt x="3144037" y="5000223"/>
                  </a:lnTo>
                  <a:lnTo>
                    <a:pt x="3188784" y="4988791"/>
                  </a:lnTo>
                  <a:lnTo>
                    <a:pt x="3233210" y="4976571"/>
                  </a:lnTo>
                  <a:lnTo>
                    <a:pt x="3277307" y="4963569"/>
                  </a:lnTo>
                  <a:lnTo>
                    <a:pt x="3321066" y="4949794"/>
                  </a:lnTo>
                  <a:lnTo>
                    <a:pt x="3364481" y="4935253"/>
                  </a:lnTo>
                  <a:lnTo>
                    <a:pt x="3407542" y="4919955"/>
                  </a:lnTo>
                  <a:lnTo>
                    <a:pt x="3450243" y="4903907"/>
                  </a:lnTo>
                  <a:lnTo>
                    <a:pt x="3492575" y="4887117"/>
                  </a:lnTo>
                  <a:lnTo>
                    <a:pt x="3534530" y="4869594"/>
                  </a:lnTo>
                  <a:lnTo>
                    <a:pt x="3576100" y="4851345"/>
                  </a:lnTo>
                  <a:lnTo>
                    <a:pt x="3617278" y="4832378"/>
                  </a:lnTo>
                  <a:lnTo>
                    <a:pt x="3658055" y="4812701"/>
                  </a:lnTo>
                  <a:lnTo>
                    <a:pt x="3698423" y="4792322"/>
                  </a:lnTo>
                  <a:lnTo>
                    <a:pt x="3738375" y="4771249"/>
                  </a:lnTo>
                  <a:lnTo>
                    <a:pt x="3777903" y="4749490"/>
                  </a:lnTo>
                  <a:lnTo>
                    <a:pt x="3816999" y="4727052"/>
                  </a:lnTo>
                  <a:lnTo>
                    <a:pt x="3855654" y="4703945"/>
                  </a:lnTo>
                  <a:lnTo>
                    <a:pt x="3893861" y="4680175"/>
                  </a:lnTo>
                  <a:lnTo>
                    <a:pt x="3931612" y="4655750"/>
                  </a:lnTo>
                  <a:lnTo>
                    <a:pt x="3968898" y="4630679"/>
                  </a:lnTo>
                  <a:lnTo>
                    <a:pt x="4005713" y="4604970"/>
                  </a:lnTo>
                  <a:lnTo>
                    <a:pt x="4042048" y="4578630"/>
                  </a:lnTo>
                  <a:lnTo>
                    <a:pt x="4077895" y="4551667"/>
                  </a:lnTo>
                  <a:lnTo>
                    <a:pt x="4113247" y="4524089"/>
                  </a:lnTo>
                  <a:lnTo>
                    <a:pt x="4148094" y="4495905"/>
                  </a:lnTo>
                  <a:lnTo>
                    <a:pt x="4182430" y="4467121"/>
                  </a:lnTo>
                  <a:lnTo>
                    <a:pt x="4216247" y="4437747"/>
                  </a:lnTo>
                  <a:lnTo>
                    <a:pt x="4249536" y="4407790"/>
                  </a:lnTo>
                  <a:lnTo>
                    <a:pt x="4282289" y="4377257"/>
                  </a:lnTo>
                  <a:lnTo>
                    <a:pt x="4314499" y="4346158"/>
                  </a:lnTo>
                  <a:lnTo>
                    <a:pt x="4346158" y="4314499"/>
                  </a:lnTo>
                  <a:lnTo>
                    <a:pt x="4377257" y="4282289"/>
                  </a:lnTo>
                  <a:lnTo>
                    <a:pt x="4407790" y="4249536"/>
                  </a:lnTo>
                  <a:lnTo>
                    <a:pt x="4437747" y="4216247"/>
                  </a:lnTo>
                  <a:lnTo>
                    <a:pt x="4467121" y="4182430"/>
                  </a:lnTo>
                  <a:lnTo>
                    <a:pt x="4495905" y="4148094"/>
                  </a:lnTo>
                  <a:lnTo>
                    <a:pt x="4524089" y="4113247"/>
                  </a:lnTo>
                  <a:lnTo>
                    <a:pt x="4551667" y="4077895"/>
                  </a:lnTo>
                  <a:lnTo>
                    <a:pt x="4578630" y="4042048"/>
                  </a:lnTo>
                  <a:lnTo>
                    <a:pt x="4604970" y="4005713"/>
                  </a:lnTo>
                  <a:lnTo>
                    <a:pt x="4630679" y="3968898"/>
                  </a:lnTo>
                  <a:lnTo>
                    <a:pt x="4655750" y="3931612"/>
                  </a:lnTo>
                  <a:lnTo>
                    <a:pt x="4680175" y="3893861"/>
                  </a:lnTo>
                  <a:lnTo>
                    <a:pt x="4703945" y="3855654"/>
                  </a:lnTo>
                  <a:lnTo>
                    <a:pt x="4727052" y="3816999"/>
                  </a:lnTo>
                  <a:lnTo>
                    <a:pt x="4749490" y="3777903"/>
                  </a:lnTo>
                  <a:lnTo>
                    <a:pt x="4771249" y="3738375"/>
                  </a:lnTo>
                  <a:lnTo>
                    <a:pt x="4792322" y="3698423"/>
                  </a:lnTo>
                  <a:lnTo>
                    <a:pt x="4812701" y="3658055"/>
                  </a:lnTo>
                  <a:lnTo>
                    <a:pt x="4832378" y="3617278"/>
                  </a:lnTo>
                  <a:lnTo>
                    <a:pt x="4851345" y="3576100"/>
                  </a:lnTo>
                  <a:lnTo>
                    <a:pt x="4869594" y="3534530"/>
                  </a:lnTo>
                  <a:lnTo>
                    <a:pt x="4887117" y="3492575"/>
                  </a:lnTo>
                  <a:lnTo>
                    <a:pt x="4903907" y="3450243"/>
                  </a:lnTo>
                  <a:lnTo>
                    <a:pt x="4919955" y="3407542"/>
                  </a:lnTo>
                  <a:lnTo>
                    <a:pt x="4935253" y="3364481"/>
                  </a:lnTo>
                  <a:lnTo>
                    <a:pt x="4949794" y="3321066"/>
                  </a:lnTo>
                  <a:lnTo>
                    <a:pt x="4963569" y="3277307"/>
                  </a:lnTo>
                  <a:lnTo>
                    <a:pt x="4976571" y="3233210"/>
                  </a:lnTo>
                  <a:lnTo>
                    <a:pt x="4988791" y="3188784"/>
                  </a:lnTo>
                  <a:lnTo>
                    <a:pt x="5000223" y="3144037"/>
                  </a:lnTo>
                  <a:lnTo>
                    <a:pt x="5010857" y="3098976"/>
                  </a:lnTo>
                  <a:lnTo>
                    <a:pt x="5020685" y="3053610"/>
                  </a:lnTo>
                  <a:lnTo>
                    <a:pt x="5029701" y="3007947"/>
                  </a:lnTo>
                  <a:lnTo>
                    <a:pt x="5037896" y="2961994"/>
                  </a:lnTo>
                  <a:lnTo>
                    <a:pt x="5045262" y="2915759"/>
                  </a:lnTo>
                  <a:lnTo>
                    <a:pt x="5051791" y="2869251"/>
                  </a:lnTo>
                  <a:lnTo>
                    <a:pt x="5057475" y="2822477"/>
                  </a:lnTo>
                  <a:lnTo>
                    <a:pt x="5062307" y="2775446"/>
                  </a:lnTo>
                  <a:lnTo>
                    <a:pt x="5066278" y="2728164"/>
                  </a:lnTo>
                  <a:lnTo>
                    <a:pt x="5069380" y="2680640"/>
                  </a:lnTo>
                  <a:lnTo>
                    <a:pt x="5071605" y="2632883"/>
                  </a:lnTo>
                  <a:lnTo>
                    <a:pt x="5072947" y="2584899"/>
                  </a:lnTo>
                  <a:lnTo>
                    <a:pt x="5073396" y="2536697"/>
                  </a:lnTo>
                  <a:lnTo>
                    <a:pt x="5072947" y="2488496"/>
                  </a:lnTo>
                  <a:lnTo>
                    <a:pt x="5071605" y="2440512"/>
                  </a:lnTo>
                  <a:lnTo>
                    <a:pt x="5069380" y="2392755"/>
                  </a:lnTo>
                  <a:lnTo>
                    <a:pt x="5066278" y="2345231"/>
                  </a:lnTo>
                  <a:lnTo>
                    <a:pt x="5062307" y="2297949"/>
                  </a:lnTo>
                  <a:lnTo>
                    <a:pt x="5057475" y="2250918"/>
                  </a:lnTo>
                  <a:lnTo>
                    <a:pt x="5051791" y="2204144"/>
                  </a:lnTo>
                  <a:lnTo>
                    <a:pt x="5045262" y="2157636"/>
                  </a:lnTo>
                  <a:lnTo>
                    <a:pt x="5037896" y="2111401"/>
                  </a:lnTo>
                  <a:lnTo>
                    <a:pt x="5029701" y="2065448"/>
                  </a:lnTo>
                  <a:lnTo>
                    <a:pt x="5020685" y="2019785"/>
                  </a:lnTo>
                  <a:lnTo>
                    <a:pt x="5010857" y="1974419"/>
                  </a:lnTo>
                  <a:lnTo>
                    <a:pt x="5000223" y="1929358"/>
                  </a:lnTo>
                  <a:lnTo>
                    <a:pt x="4988791" y="1884611"/>
                  </a:lnTo>
                  <a:lnTo>
                    <a:pt x="4976571" y="1840185"/>
                  </a:lnTo>
                  <a:lnTo>
                    <a:pt x="4963569" y="1796088"/>
                  </a:lnTo>
                  <a:lnTo>
                    <a:pt x="4949794" y="1752329"/>
                  </a:lnTo>
                  <a:lnTo>
                    <a:pt x="4935253" y="1708914"/>
                  </a:lnTo>
                  <a:lnTo>
                    <a:pt x="4919955" y="1665853"/>
                  </a:lnTo>
                  <a:lnTo>
                    <a:pt x="4903907" y="1623152"/>
                  </a:lnTo>
                  <a:lnTo>
                    <a:pt x="4887117" y="1580820"/>
                  </a:lnTo>
                  <a:lnTo>
                    <a:pt x="4869594" y="1538865"/>
                  </a:lnTo>
                  <a:lnTo>
                    <a:pt x="4851345" y="1497295"/>
                  </a:lnTo>
                  <a:lnTo>
                    <a:pt x="4832378" y="1456117"/>
                  </a:lnTo>
                  <a:lnTo>
                    <a:pt x="4812701" y="1415340"/>
                  </a:lnTo>
                  <a:lnTo>
                    <a:pt x="4792322" y="1374972"/>
                  </a:lnTo>
                  <a:lnTo>
                    <a:pt x="4771249" y="1335020"/>
                  </a:lnTo>
                  <a:lnTo>
                    <a:pt x="4749490" y="1295492"/>
                  </a:lnTo>
                  <a:lnTo>
                    <a:pt x="4727052" y="1256396"/>
                  </a:lnTo>
                  <a:lnTo>
                    <a:pt x="4703945" y="1217741"/>
                  </a:lnTo>
                  <a:lnTo>
                    <a:pt x="4680175" y="1179534"/>
                  </a:lnTo>
                  <a:lnTo>
                    <a:pt x="4655750" y="1141783"/>
                  </a:lnTo>
                  <a:lnTo>
                    <a:pt x="4630679" y="1104497"/>
                  </a:lnTo>
                  <a:lnTo>
                    <a:pt x="4604970" y="1067682"/>
                  </a:lnTo>
                  <a:lnTo>
                    <a:pt x="4578630" y="1031347"/>
                  </a:lnTo>
                  <a:lnTo>
                    <a:pt x="4551667" y="995500"/>
                  </a:lnTo>
                  <a:lnTo>
                    <a:pt x="4524089" y="960148"/>
                  </a:lnTo>
                  <a:lnTo>
                    <a:pt x="4495905" y="925301"/>
                  </a:lnTo>
                  <a:lnTo>
                    <a:pt x="4467121" y="890965"/>
                  </a:lnTo>
                  <a:lnTo>
                    <a:pt x="4437747" y="857148"/>
                  </a:lnTo>
                  <a:lnTo>
                    <a:pt x="4407790" y="823859"/>
                  </a:lnTo>
                  <a:lnTo>
                    <a:pt x="4377257" y="791106"/>
                  </a:lnTo>
                  <a:lnTo>
                    <a:pt x="4346158" y="758896"/>
                  </a:lnTo>
                  <a:lnTo>
                    <a:pt x="4314499" y="727237"/>
                  </a:lnTo>
                  <a:lnTo>
                    <a:pt x="4282289" y="696138"/>
                  </a:lnTo>
                  <a:lnTo>
                    <a:pt x="4249536" y="665605"/>
                  </a:lnTo>
                  <a:lnTo>
                    <a:pt x="4216247" y="635648"/>
                  </a:lnTo>
                  <a:lnTo>
                    <a:pt x="4182430" y="606274"/>
                  </a:lnTo>
                  <a:lnTo>
                    <a:pt x="4148094" y="577490"/>
                  </a:lnTo>
                  <a:lnTo>
                    <a:pt x="4113247" y="549306"/>
                  </a:lnTo>
                  <a:lnTo>
                    <a:pt x="4077895" y="521728"/>
                  </a:lnTo>
                  <a:lnTo>
                    <a:pt x="4042048" y="494765"/>
                  </a:lnTo>
                  <a:lnTo>
                    <a:pt x="4005713" y="468425"/>
                  </a:lnTo>
                  <a:lnTo>
                    <a:pt x="3968898" y="442716"/>
                  </a:lnTo>
                  <a:lnTo>
                    <a:pt x="3931612" y="417645"/>
                  </a:lnTo>
                  <a:lnTo>
                    <a:pt x="3893861" y="393220"/>
                  </a:lnTo>
                  <a:lnTo>
                    <a:pt x="3855654" y="369450"/>
                  </a:lnTo>
                  <a:lnTo>
                    <a:pt x="3816999" y="346343"/>
                  </a:lnTo>
                  <a:lnTo>
                    <a:pt x="3777903" y="323905"/>
                  </a:lnTo>
                  <a:lnTo>
                    <a:pt x="3738375" y="302146"/>
                  </a:lnTo>
                  <a:lnTo>
                    <a:pt x="3698423" y="281073"/>
                  </a:lnTo>
                  <a:lnTo>
                    <a:pt x="3658055" y="260694"/>
                  </a:lnTo>
                  <a:lnTo>
                    <a:pt x="3617278" y="241017"/>
                  </a:lnTo>
                  <a:lnTo>
                    <a:pt x="3576100" y="222050"/>
                  </a:lnTo>
                  <a:lnTo>
                    <a:pt x="3534530" y="203801"/>
                  </a:lnTo>
                  <a:lnTo>
                    <a:pt x="3492575" y="186278"/>
                  </a:lnTo>
                  <a:lnTo>
                    <a:pt x="3450243" y="169488"/>
                  </a:lnTo>
                  <a:lnTo>
                    <a:pt x="3407542" y="153440"/>
                  </a:lnTo>
                  <a:lnTo>
                    <a:pt x="3364481" y="138142"/>
                  </a:lnTo>
                  <a:lnTo>
                    <a:pt x="3321066" y="123601"/>
                  </a:lnTo>
                  <a:lnTo>
                    <a:pt x="3277307" y="109826"/>
                  </a:lnTo>
                  <a:lnTo>
                    <a:pt x="3233210" y="96824"/>
                  </a:lnTo>
                  <a:lnTo>
                    <a:pt x="3188784" y="84604"/>
                  </a:lnTo>
                  <a:lnTo>
                    <a:pt x="3144037" y="73172"/>
                  </a:lnTo>
                  <a:lnTo>
                    <a:pt x="3098976" y="62538"/>
                  </a:lnTo>
                  <a:lnTo>
                    <a:pt x="3053610" y="52710"/>
                  </a:lnTo>
                  <a:lnTo>
                    <a:pt x="3007947" y="43694"/>
                  </a:lnTo>
                  <a:lnTo>
                    <a:pt x="2961994" y="35499"/>
                  </a:lnTo>
                  <a:lnTo>
                    <a:pt x="2915759" y="28133"/>
                  </a:lnTo>
                  <a:lnTo>
                    <a:pt x="2869251" y="21604"/>
                  </a:lnTo>
                  <a:lnTo>
                    <a:pt x="2822477" y="15920"/>
                  </a:lnTo>
                  <a:lnTo>
                    <a:pt x="2775446" y="11088"/>
                  </a:lnTo>
                  <a:lnTo>
                    <a:pt x="2728164" y="7117"/>
                  </a:lnTo>
                  <a:lnTo>
                    <a:pt x="2680640" y="4015"/>
                  </a:lnTo>
                  <a:lnTo>
                    <a:pt x="2632883" y="1790"/>
                  </a:lnTo>
                  <a:lnTo>
                    <a:pt x="2584899" y="448"/>
                  </a:lnTo>
                  <a:lnTo>
                    <a:pt x="2536698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4540" y="2104897"/>
            <a:ext cx="1828164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Образов</a:t>
            </a:r>
            <a:r>
              <a:rPr sz="1800" b="1" spc="-15" dirty="0">
                <a:solidFill>
                  <a:srgbClr val="00A9D5"/>
                </a:solidFill>
                <a:latin typeface="Calibri"/>
                <a:cs typeface="Calibri"/>
              </a:rPr>
              <a:t>ат</a:t>
            </a:r>
            <a:r>
              <a:rPr sz="1800" b="1" spc="-40" dirty="0">
                <a:solidFill>
                  <a:srgbClr val="00A9D5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льный 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марафон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1968" y="2130297"/>
            <a:ext cx="221996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Созвездие </a:t>
            </a:r>
            <a:r>
              <a:rPr sz="1800" b="1" spc="-15" dirty="0">
                <a:solidFill>
                  <a:srgbClr val="00A9D5"/>
                </a:solidFill>
                <a:latin typeface="Calibri"/>
                <a:cs typeface="Calibri"/>
              </a:rPr>
              <a:t>Флагманов </a:t>
            </a:r>
            <a:r>
              <a:rPr sz="1800" b="1" spc="-39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4052" y="4856733"/>
            <a:ext cx="1966595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Диагностика 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профе</a:t>
            </a: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ональных  </a:t>
            </a: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дефицитов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45941" y="1101852"/>
            <a:ext cx="5493385" cy="5375275"/>
            <a:chOff x="3345941" y="1101852"/>
            <a:chExt cx="5493385" cy="5375275"/>
          </a:xfrm>
        </p:grpSpPr>
        <p:sp>
          <p:nvSpPr>
            <p:cNvPr id="10" name="object 10"/>
            <p:cNvSpPr/>
            <p:nvPr/>
          </p:nvSpPr>
          <p:spPr>
            <a:xfrm>
              <a:off x="6105905" y="1101852"/>
              <a:ext cx="0" cy="5375275"/>
            </a:xfrm>
            <a:custGeom>
              <a:avLst/>
              <a:gdLst/>
              <a:ahLst/>
              <a:cxnLst/>
              <a:rect l="l" t="t" r="r" b="b"/>
              <a:pathLst>
                <a:path h="5375275">
                  <a:moveTo>
                    <a:pt x="0" y="0"/>
                  </a:moveTo>
                  <a:lnTo>
                    <a:pt x="0" y="5375148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45941" y="3686428"/>
              <a:ext cx="5493385" cy="76200"/>
            </a:xfrm>
            <a:custGeom>
              <a:avLst/>
              <a:gdLst/>
              <a:ahLst/>
              <a:cxnLst/>
              <a:rect l="l" t="t" r="r" b="b"/>
              <a:pathLst>
                <a:path w="5493384" h="76200">
                  <a:moveTo>
                    <a:pt x="5416909" y="44409"/>
                  </a:moveTo>
                  <a:lnTo>
                    <a:pt x="5416804" y="76200"/>
                  </a:lnTo>
                  <a:lnTo>
                    <a:pt x="5480836" y="44450"/>
                  </a:lnTo>
                  <a:lnTo>
                    <a:pt x="5429631" y="44450"/>
                  </a:lnTo>
                  <a:lnTo>
                    <a:pt x="5416909" y="44409"/>
                  </a:lnTo>
                  <a:close/>
                </a:path>
                <a:path w="5493384" h="76200">
                  <a:moveTo>
                    <a:pt x="5416952" y="31709"/>
                  </a:moveTo>
                  <a:lnTo>
                    <a:pt x="5416909" y="44409"/>
                  </a:lnTo>
                  <a:lnTo>
                    <a:pt x="5429631" y="44450"/>
                  </a:lnTo>
                  <a:lnTo>
                    <a:pt x="5429631" y="31750"/>
                  </a:lnTo>
                  <a:lnTo>
                    <a:pt x="5416952" y="31709"/>
                  </a:lnTo>
                  <a:close/>
                </a:path>
                <a:path w="5493384" h="76200">
                  <a:moveTo>
                    <a:pt x="5417058" y="0"/>
                  </a:moveTo>
                  <a:lnTo>
                    <a:pt x="5416952" y="31709"/>
                  </a:lnTo>
                  <a:lnTo>
                    <a:pt x="5429631" y="31750"/>
                  </a:lnTo>
                  <a:lnTo>
                    <a:pt x="5429631" y="44450"/>
                  </a:lnTo>
                  <a:lnTo>
                    <a:pt x="5480836" y="44450"/>
                  </a:lnTo>
                  <a:lnTo>
                    <a:pt x="5493131" y="38354"/>
                  </a:lnTo>
                  <a:lnTo>
                    <a:pt x="5417058" y="0"/>
                  </a:lnTo>
                  <a:close/>
                </a:path>
                <a:path w="5493384" h="76200">
                  <a:moveTo>
                    <a:pt x="0" y="14351"/>
                  </a:moveTo>
                  <a:lnTo>
                    <a:pt x="0" y="27051"/>
                  </a:lnTo>
                  <a:lnTo>
                    <a:pt x="5416909" y="44409"/>
                  </a:lnTo>
                  <a:lnTo>
                    <a:pt x="5416952" y="3170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8313" y="2301240"/>
              <a:ext cx="2735580" cy="2735580"/>
            </a:xfrm>
            <a:custGeom>
              <a:avLst/>
              <a:gdLst/>
              <a:ahLst/>
              <a:cxnLst/>
              <a:rect l="l" t="t" r="r" b="b"/>
              <a:pathLst>
                <a:path w="2735579" h="2735579">
                  <a:moveTo>
                    <a:pt x="1367789" y="0"/>
                  </a:moveTo>
                  <a:lnTo>
                    <a:pt x="1319771" y="827"/>
                  </a:lnTo>
                  <a:lnTo>
                    <a:pt x="1272169" y="3290"/>
                  </a:lnTo>
                  <a:lnTo>
                    <a:pt x="1225009" y="7363"/>
                  </a:lnTo>
                  <a:lnTo>
                    <a:pt x="1178319" y="13017"/>
                  </a:lnTo>
                  <a:lnTo>
                    <a:pt x="1132126" y="20226"/>
                  </a:lnTo>
                  <a:lnTo>
                    <a:pt x="1086457" y="28963"/>
                  </a:lnTo>
                  <a:lnTo>
                    <a:pt x="1041339" y="39201"/>
                  </a:lnTo>
                  <a:lnTo>
                    <a:pt x="996799" y="50912"/>
                  </a:lnTo>
                  <a:lnTo>
                    <a:pt x="952865" y="64070"/>
                  </a:lnTo>
                  <a:lnTo>
                    <a:pt x="909564" y="78646"/>
                  </a:lnTo>
                  <a:lnTo>
                    <a:pt x="866922" y="94615"/>
                  </a:lnTo>
                  <a:lnTo>
                    <a:pt x="824967" y="111949"/>
                  </a:lnTo>
                  <a:lnTo>
                    <a:pt x="783726" y="130621"/>
                  </a:lnTo>
                  <a:lnTo>
                    <a:pt x="743225" y="150603"/>
                  </a:lnTo>
                  <a:lnTo>
                    <a:pt x="703494" y="171869"/>
                  </a:lnTo>
                  <a:lnTo>
                    <a:pt x="664557" y="194391"/>
                  </a:lnTo>
                  <a:lnTo>
                    <a:pt x="626443" y="218143"/>
                  </a:lnTo>
                  <a:lnTo>
                    <a:pt x="589178" y="243097"/>
                  </a:lnTo>
                  <a:lnTo>
                    <a:pt x="552790" y="269226"/>
                  </a:lnTo>
                  <a:lnTo>
                    <a:pt x="517306" y="296503"/>
                  </a:lnTo>
                  <a:lnTo>
                    <a:pt x="482753" y="324901"/>
                  </a:lnTo>
                  <a:lnTo>
                    <a:pt x="449158" y="354392"/>
                  </a:lnTo>
                  <a:lnTo>
                    <a:pt x="416548" y="384950"/>
                  </a:lnTo>
                  <a:lnTo>
                    <a:pt x="384950" y="416548"/>
                  </a:lnTo>
                  <a:lnTo>
                    <a:pt x="354392" y="449158"/>
                  </a:lnTo>
                  <a:lnTo>
                    <a:pt x="324901" y="482753"/>
                  </a:lnTo>
                  <a:lnTo>
                    <a:pt x="296503" y="517306"/>
                  </a:lnTo>
                  <a:lnTo>
                    <a:pt x="269226" y="552790"/>
                  </a:lnTo>
                  <a:lnTo>
                    <a:pt x="243097" y="589178"/>
                  </a:lnTo>
                  <a:lnTo>
                    <a:pt x="218143" y="626443"/>
                  </a:lnTo>
                  <a:lnTo>
                    <a:pt x="194391" y="664557"/>
                  </a:lnTo>
                  <a:lnTo>
                    <a:pt x="171869" y="703494"/>
                  </a:lnTo>
                  <a:lnTo>
                    <a:pt x="150603" y="743225"/>
                  </a:lnTo>
                  <a:lnTo>
                    <a:pt x="130621" y="783726"/>
                  </a:lnTo>
                  <a:lnTo>
                    <a:pt x="111949" y="824967"/>
                  </a:lnTo>
                  <a:lnTo>
                    <a:pt x="94615" y="866922"/>
                  </a:lnTo>
                  <a:lnTo>
                    <a:pt x="78646" y="909564"/>
                  </a:lnTo>
                  <a:lnTo>
                    <a:pt x="64070" y="952865"/>
                  </a:lnTo>
                  <a:lnTo>
                    <a:pt x="50912" y="996799"/>
                  </a:lnTo>
                  <a:lnTo>
                    <a:pt x="39201" y="1041339"/>
                  </a:lnTo>
                  <a:lnTo>
                    <a:pt x="28963" y="1086457"/>
                  </a:lnTo>
                  <a:lnTo>
                    <a:pt x="20226" y="1132126"/>
                  </a:lnTo>
                  <a:lnTo>
                    <a:pt x="13017" y="1178319"/>
                  </a:lnTo>
                  <a:lnTo>
                    <a:pt x="7363" y="1225009"/>
                  </a:lnTo>
                  <a:lnTo>
                    <a:pt x="3290" y="1272169"/>
                  </a:lnTo>
                  <a:lnTo>
                    <a:pt x="827" y="1319771"/>
                  </a:lnTo>
                  <a:lnTo>
                    <a:pt x="0" y="1367790"/>
                  </a:lnTo>
                  <a:lnTo>
                    <a:pt x="827" y="1415808"/>
                  </a:lnTo>
                  <a:lnTo>
                    <a:pt x="3290" y="1463410"/>
                  </a:lnTo>
                  <a:lnTo>
                    <a:pt x="7363" y="1510570"/>
                  </a:lnTo>
                  <a:lnTo>
                    <a:pt x="13017" y="1557260"/>
                  </a:lnTo>
                  <a:lnTo>
                    <a:pt x="20226" y="1603453"/>
                  </a:lnTo>
                  <a:lnTo>
                    <a:pt x="28963" y="1649122"/>
                  </a:lnTo>
                  <a:lnTo>
                    <a:pt x="39201" y="1694240"/>
                  </a:lnTo>
                  <a:lnTo>
                    <a:pt x="50912" y="1738780"/>
                  </a:lnTo>
                  <a:lnTo>
                    <a:pt x="64070" y="1782714"/>
                  </a:lnTo>
                  <a:lnTo>
                    <a:pt x="78646" y="1826015"/>
                  </a:lnTo>
                  <a:lnTo>
                    <a:pt x="94615" y="1868657"/>
                  </a:lnTo>
                  <a:lnTo>
                    <a:pt x="111949" y="1910612"/>
                  </a:lnTo>
                  <a:lnTo>
                    <a:pt x="130621" y="1951853"/>
                  </a:lnTo>
                  <a:lnTo>
                    <a:pt x="150603" y="1992354"/>
                  </a:lnTo>
                  <a:lnTo>
                    <a:pt x="171869" y="2032085"/>
                  </a:lnTo>
                  <a:lnTo>
                    <a:pt x="194391" y="2071022"/>
                  </a:lnTo>
                  <a:lnTo>
                    <a:pt x="218143" y="2109136"/>
                  </a:lnTo>
                  <a:lnTo>
                    <a:pt x="243097" y="2146401"/>
                  </a:lnTo>
                  <a:lnTo>
                    <a:pt x="269226" y="2182789"/>
                  </a:lnTo>
                  <a:lnTo>
                    <a:pt x="296503" y="2218273"/>
                  </a:lnTo>
                  <a:lnTo>
                    <a:pt x="324901" y="2252826"/>
                  </a:lnTo>
                  <a:lnTo>
                    <a:pt x="354392" y="2286421"/>
                  </a:lnTo>
                  <a:lnTo>
                    <a:pt x="384950" y="2319031"/>
                  </a:lnTo>
                  <a:lnTo>
                    <a:pt x="416548" y="2350629"/>
                  </a:lnTo>
                  <a:lnTo>
                    <a:pt x="449158" y="2381187"/>
                  </a:lnTo>
                  <a:lnTo>
                    <a:pt x="482753" y="2410678"/>
                  </a:lnTo>
                  <a:lnTo>
                    <a:pt x="517306" y="2439076"/>
                  </a:lnTo>
                  <a:lnTo>
                    <a:pt x="552790" y="2466353"/>
                  </a:lnTo>
                  <a:lnTo>
                    <a:pt x="589178" y="2492482"/>
                  </a:lnTo>
                  <a:lnTo>
                    <a:pt x="626443" y="2517436"/>
                  </a:lnTo>
                  <a:lnTo>
                    <a:pt x="664557" y="2541188"/>
                  </a:lnTo>
                  <a:lnTo>
                    <a:pt x="703494" y="2563710"/>
                  </a:lnTo>
                  <a:lnTo>
                    <a:pt x="743225" y="2584976"/>
                  </a:lnTo>
                  <a:lnTo>
                    <a:pt x="783726" y="2604958"/>
                  </a:lnTo>
                  <a:lnTo>
                    <a:pt x="824967" y="2623630"/>
                  </a:lnTo>
                  <a:lnTo>
                    <a:pt x="866922" y="2640964"/>
                  </a:lnTo>
                  <a:lnTo>
                    <a:pt x="909564" y="2656933"/>
                  </a:lnTo>
                  <a:lnTo>
                    <a:pt x="952865" y="2671509"/>
                  </a:lnTo>
                  <a:lnTo>
                    <a:pt x="996799" y="2684667"/>
                  </a:lnTo>
                  <a:lnTo>
                    <a:pt x="1041339" y="2696378"/>
                  </a:lnTo>
                  <a:lnTo>
                    <a:pt x="1086457" y="2706616"/>
                  </a:lnTo>
                  <a:lnTo>
                    <a:pt x="1132126" y="2715353"/>
                  </a:lnTo>
                  <a:lnTo>
                    <a:pt x="1178319" y="2722562"/>
                  </a:lnTo>
                  <a:lnTo>
                    <a:pt x="1225009" y="2728216"/>
                  </a:lnTo>
                  <a:lnTo>
                    <a:pt x="1272169" y="2732289"/>
                  </a:lnTo>
                  <a:lnTo>
                    <a:pt x="1319771" y="2734752"/>
                  </a:lnTo>
                  <a:lnTo>
                    <a:pt x="1367789" y="2735580"/>
                  </a:lnTo>
                  <a:lnTo>
                    <a:pt x="1415808" y="2734752"/>
                  </a:lnTo>
                  <a:lnTo>
                    <a:pt x="1463410" y="2732289"/>
                  </a:lnTo>
                  <a:lnTo>
                    <a:pt x="1510570" y="2728216"/>
                  </a:lnTo>
                  <a:lnTo>
                    <a:pt x="1557260" y="2722562"/>
                  </a:lnTo>
                  <a:lnTo>
                    <a:pt x="1603453" y="2715353"/>
                  </a:lnTo>
                  <a:lnTo>
                    <a:pt x="1649122" y="2706616"/>
                  </a:lnTo>
                  <a:lnTo>
                    <a:pt x="1694240" y="2696378"/>
                  </a:lnTo>
                  <a:lnTo>
                    <a:pt x="1738780" y="2684667"/>
                  </a:lnTo>
                  <a:lnTo>
                    <a:pt x="1782714" y="2671509"/>
                  </a:lnTo>
                  <a:lnTo>
                    <a:pt x="1826015" y="2656933"/>
                  </a:lnTo>
                  <a:lnTo>
                    <a:pt x="1868657" y="2640964"/>
                  </a:lnTo>
                  <a:lnTo>
                    <a:pt x="1910612" y="2623630"/>
                  </a:lnTo>
                  <a:lnTo>
                    <a:pt x="1951853" y="2604958"/>
                  </a:lnTo>
                  <a:lnTo>
                    <a:pt x="1992354" y="2584976"/>
                  </a:lnTo>
                  <a:lnTo>
                    <a:pt x="2032085" y="2563710"/>
                  </a:lnTo>
                  <a:lnTo>
                    <a:pt x="2071022" y="2541188"/>
                  </a:lnTo>
                  <a:lnTo>
                    <a:pt x="2109136" y="2517436"/>
                  </a:lnTo>
                  <a:lnTo>
                    <a:pt x="2146401" y="2492482"/>
                  </a:lnTo>
                  <a:lnTo>
                    <a:pt x="2182789" y="2466353"/>
                  </a:lnTo>
                  <a:lnTo>
                    <a:pt x="2218273" y="2439076"/>
                  </a:lnTo>
                  <a:lnTo>
                    <a:pt x="2252826" y="2410678"/>
                  </a:lnTo>
                  <a:lnTo>
                    <a:pt x="2286421" y="2381187"/>
                  </a:lnTo>
                  <a:lnTo>
                    <a:pt x="2319031" y="2350629"/>
                  </a:lnTo>
                  <a:lnTo>
                    <a:pt x="2350629" y="2319031"/>
                  </a:lnTo>
                  <a:lnTo>
                    <a:pt x="2381187" y="2286421"/>
                  </a:lnTo>
                  <a:lnTo>
                    <a:pt x="2410678" y="2252826"/>
                  </a:lnTo>
                  <a:lnTo>
                    <a:pt x="2439076" y="2218273"/>
                  </a:lnTo>
                  <a:lnTo>
                    <a:pt x="2466353" y="2182789"/>
                  </a:lnTo>
                  <a:lnTo>
                    <a:pt x="2492482" y="2146401"/>
                  </a:lnTo>
                  <a:lnTo>
                    <a:pt x="2517436" y="2109136"/>
                  </a:lnTo>
                  <a:lnTo>
                    <a:pt x="2541188" y="2071022"/>
                  </a:lnTo>
                  <a:lnTo>
                    <a:pt x="2563710" y="2032085"/>
                  </a:lnTo>
                  <a:lnTo>
                    <a:pt x="2584976" y="1992354"/>
                  </a:lnTo>
                  <a:lnTo>
                    <a:pt x="2604958" y="1951853"/>
                  </a:lnTo>
                  <a:lnTo>
                    <a:pt x="2623630" y="1910612"/>
                  </a:lnTo>
                  <a:lnTo>
                    <a:pt x="2640964" y="1868657"/>
                  </a:lnTo>
                  <a:lnTo>
                    <a:pt x="2656933" y="1826015"/>
                  </a:lnTo>
                  <a:lnTo>
                    <a:pt x="2671509" y="1782714"/>
                  </a:lnTo>
                  <a:lnTo>
                    <a:pt x="2684667" y="1738780"/>
                  </a:lnTo>
                  <a:lnTo>
                    <a:pt x="2696378" y="1694240"/>
                  </a:lnTo>
                  <a:lnTo>
                    <a:pt x="2706616" y="1649122"/>
                  </a:lnTo>
                  <a:lnTo>
                    <a:pt x="2715353" y="1603453"/>
                  </a:lnTo>
                  <a:lnTo>
                    <a:pt x="2722562" y="1557260"/>
                  </a:lnTo>
                  <a:lnTo>
                    <a:pt x="2728216" y="1510570"/>
                  </a:lnTo>
                  <a:lnTo>
                    <a:pt x="2732289" y="1463410"/>
                  </a:lnTo>
                  <a:lnTo>
                    <a:pt x="2734752" y="1415808"/>
                  </a:lnTo>
                  <a:lnTo>
                    <a:pt x="2735580" y="1367790"/>
                  </a:lnTo>
                  <a:lnTo>
                    <a:pt x="2734752" y="1319771"/>
                  </a:lnTo>
                  <a:lnTo>
                    <a:pt x="2732289" y="1272169"/>
                  </a:lnTo>
                  <a:lnTo>
                    <a:pt x="2728216" y="1225009"/>
                  </a:lnTo>
                  <a:lnTo>
                    <a:pt x="2722562" y="1178319"/>
                  </a:lnTo>
                  <a:lnTo>
                    <a:pt x="2715353" y="1132126"/>
                  </a:lnTo>
                  <a:lnTo>
                    <a:pt x="2706616" y="1086457"/>
                  </a:lnTo>
                  <a:lnTo>
                    <a:pt x="2696378" y="1041339"/>
                  </a:lnTo>
                  <a:lnTo>
                    <a:pt x="2684667" y="996799"/>
                  </a:lnTo>
                  <a:lnTo>
                    <a:pt x="2671509" y="952865"/>
                  </a:lnTo>
                  <a:lnTo>
                    <a:pt x="2656933" y="909564"/>
                  </a:lnTo>
                  <a:lnTo>
                    <a:pt x="2640964" y="866922"/>
                  </a:lnTo>
                  <a:lnTo>
                    <a:pt x="2623630" y="824967"/>
                  </a:lnTo>
                  <a:lnTo>
                    <a:pt x="2604958" y="783726"/>
                  </a:lnTo>
                  <a:lnTo>
                    <a:pt x="2584976" y="743225"/>
                  </a:lnTo>
                  <a:lnTo>
                    <a:pt x="2563710" y="703494"/>
                  </a:lnTo>
                  <a:lnTo>
                    <a:pt x="2541188" y="664557"/>
                  </a:lnTo>
                  <a:lnTo>
                    <a:pt x="2517436" y="626443"/>
                  </a:lnTo>
                  <a:lnTo>
                    <a:pt x="2492482" y="589178"/>
                  </a:lnTo>
                  <a:lnTo>
                    <a:pt x="2466353" y="552790"/>
                  </a:lnTo>
                  <a:lnTo>
                    <a:pt x="2439076" y="517306"/>
                  </a:lnTo>
                  <a:lnTo>
                    <a:pt x="2410678" y="482753"/>
                  </a:lnTo>
                  <a:lnTo>
                    <a:pt x="2381187" y="449158"/>
                  </a:lnTo>
                  <a:lnTo>
                    <a:pt x="2350629" y="416548"/>
                  </a:lnTo>
                  <a:lnTo>
                    <a:pt x="2319031" y="384950"/>
                  </a:lnTo>
                  <a:lnTo>
                    <a:pt x="2286421" y="354392"/>
                  </a:lnTo>
                  <a:lnTo>
                    <a:pt x="2252826" y="324901"/>
                  </a:lnTo>
                  <a:lnTo>
                    <a:pt x="2218273" y="296503"/>
                  </a:lnTo>
                  <a:lnTo>
                    <a:pt x="2182789" y="269226"/>
                  </a:lnTo>
                  <a:lnTo>
                    <a:pt x="2146401" y="243097"/>
                  </a:lnTo>
                  <a:lnTo>
                    <a:pt x="2109136" y="218143"/>
                  </a:lnTo>
                  <a:lnTo>
                    <a:pt x="2071022" y="194391"/>
                  </a:lnTo>
                  <a:lnTo>
                    <a:pt x="2032085" y="171869"/>
                  </a:lnTo>
                  <a:lnTo>
                    <a:pt x="1992354" y="150603"/>
                  </a:lnTo>
                  <a:lnTo>
                    <a:pt x="1951853" y="130621"/>
                  </a:lnTo>
                  <a:lnTo>
                    <a:pt x="1910612" y="111949"/>
                  </a:lnTo>
                  <a:lnTo>
                    <a:pt x="1868657" y="94615"/>
                  </a:lnTo>
                  <a:lnTo>
                    <a:pt x="1826015" y="78646"/>
                  </a:lnTo>
                  <a:lnTo>
                    <a:pt x="1782714" y="64070"/>
                  </a:lnTo>
                  <a:lnTo>
                    <a:pt x="1738780" y="50912"/>
                  </a:lnTo>
                  <a:lnTo>
                    <a:pt x="1694240" y="39201"/>
                  </a:lnTo>
                  <a:lnTo>
                    <a:pt x="1649122" y="28963"/>
                  </a:lnTo>
                  <a:lnTo>
                    <a:pt x="1603453" y="20226"/>
                  </a:lnTo>
                  <a:lnTo>
                    <a:pt x="1557260" y="13017"/>
                  </a:lnTo>
                  <a:lnTo>
                    <a:pt x="1510570" y="7363"/>
                  </a:lnTo>
                  <a:lnTo>
                    <a:pt x="1463410" y="3290"/>
                  </a:lnTo>
                  <a:lnTo>
                    <a:pt x="1415808" y="827"/>
                  </a:lnTo>
                  <a:lnTo>
                    <a:pt x="1367789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73464" y="4845557"/>
            <a:ext cx="1469390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«</a:t>
            </a:r>
            <a:r>
              <a:rPr sz="1800" b="1" spc="-80" dirty="0">
                <a:solidFill>
                  <a:srgbClr val="00A9D5"/>
                </a:solidFill>
                <a:latin typeface="Calibri"/>
                <a:cs typeface="Calibri"/>
              </a:rPr>
              <a:t>Ф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ла</a:t>
            </a:r>
            <a:r>
              <a:rPr sz="1800" b="1" spc="-15" dirty="0">
                <a:solidFill>
                  <a:srgbClr val="00A9D5"/>
                </a:solidFill>
                <a:latin typeface="Calibri"/>
                <a:cs typeface="Calibri"/>
              </a:rPr>
              <a:t>г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ман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ские  </a:t>
            </a:r>
            <a:r>
              <a:rPr sz="1800" b="1" spc="-15" dirty="0">
                <a:solidFill>
                  <a:srgbClr val="00A9D5"/>
                </a:solidFill>
                <a:latin typeface="Calibri"/>
                <a:cs typeface="Calibri"/>
              </a:rPr>
              <a:t>школы»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5873" y="989688"/>
            <a:ext cx="635195" cy="2824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4302" y="3641423"/>
            <a:ext cx="742308" cy="36549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7016" y="391421"/>
            <a:ext cx="284987" cy="28308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874" y="3515621"/>
            <a:ext cx="284738" cy="28308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462" y="399363"/>
            <a:ext cx="571915" cy="86885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849354" y="661771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67ED5E-FAE3-41AB-89C7-D0043E66683A}"/>
              </a:ext>
            </a:extLst>
          </p:cNvPr>
          <p:cNvSpPr txBox="1"/>
          <p:nvPr/>
        </p:nvSpPr>
        <p:spPr bwMode="auto">
          <a:xfrm>
            <a:off x="4798026" y="3380424"/>
            <a:ext cx="26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Bitter"/>
              </a:rPr>
              <a:t>Профессиональный конкурс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445" y="456979"/>
            <a:ext cx="65669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itter" pitchFamily="2" charset="-52"/>
              </a:rPr>
              <a:t>Этапы</a:t>
            </a:r>
            <a:r>
              <a:rPr sz="2400" spc="-40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проекта</a:t>
            </a:r>
          </a:p>
          <a:p>
            <a:pPr marL="10795" algn="ctr">
              <a:lnSpc>
                <a:spcPct val="100000"/>
              </a:lnSpc>
            </a:pPr>
            <a:r>
              <a:rPr sz="2400" spc="-20" dirty="0">
                <a:latin typeface="Bitter" pitchFamily="2" charset="-52"/>
              </a:rPr>
              <a:t>«Флагманы</a:t>
            </a:r>
            <a:r>
              <a:rPr sz="2400" spc="-45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образования»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7083" y="1142563"/>
            <a:ext cx="324916" cy="13448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6335020"/>
            <a:ext cx="284988" cy="2830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02542" y="6402070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A9D5"/>
                </a:solidFill>
                <a:latin typeface="Calibri"/>
                <a:cs typeface="Calibri"/>
              </a:rPr>
              <a:t>5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5416" y="2118113"/>
            <a:ext cx="284738" cy="2830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626" y="205800"/>
            <a:ext cx="474681" cy="106637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33780" y="3114675"/>
            <a:ext cx="2029460" cy="1306195"/>
          </a:xfrm>
          <a:custGeom>
            <a:avLst/>
            <a:gdLst/>
            <a:ahLst/>
            <a:cxnLst/>
            <a:rect l="l" t="t" r="r" b="b"/>
            <a:pathLst>
              <a:path w="2029460" h="1306195">
                <a:moveTo>
                  <a:pt x="1623314" y="0"/>
                </a:moveTo>
                <a:lnTo>
                  <a:pt x="0" y="0"/>
                </a:lnTo>
                <a:lnTo>
                  <a:pt x="405841" y="653033"/>
                </a:lnTo>
                <a:lnTo>
                  <a:pt x="0" y="1306068"/>
                </a:lnTo>
                <a:lnTo>
                  <a:pt x="1623314" y="1306068"/>
                </a:lnTo>
                <a:lnTo>
                  <a:pt x="2029206" y="653033"/>
                </a:lnTo>
                <a:lnTo>
                  <a:pt x="1623314" y="0"/>
                </a:lnTo>
                <a:close/>
              </a:path>
            </a:pathLst>
          </a:custGeom>
          <a:solidFill>
            <a:srgbClr val="00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6941" y="3629405"/>
            <a:ext cx="1016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пра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лен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8248" y="4752975"/>
            <a:ext cx="2029460" cy="1305560"/>
          </a:xfrm>
          <a:custGeom>
            <a:avLst/>
            <a:gdLst/>
            <a:ahLst/>
            <a:cxnLst/>
            <a:rect l="l" t="t" r="r" b="b"/>
            <a:pathLst>
              <a:path w="2029460" h="1305560">
                <a:moveTo>
                  <a:pt x="1623314" y="0"/>
                </a:moveTo>
                <a:lnTo>
                  <a:pt x="0" y="0"/>
                </a:lnTo>
                <a:lnTo>
                  <a:pt x="405841" y="652653"/>
                </a:lnTo>
                <a:lnTo>
                  <a:pt x="0" y="1305306"/>
                </a:lnTo>
                <a:lnTo>
                  <a:pt x="1623314" y="1305306"/>
                </a:lnTo>
                <a:lnTo>
                  <a:pt x="2029206" y="652653"/>
                </a:lnTo>
                <a:lnTo>
                  <a:pt x="16233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7836" y="5261102"/>
            <a:ext cx="679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ог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0161" y="1475041"/>
            <a:ext cx="2042795" cy="1319530"/>
            <a:chOff x="530161" y="1475041"/>
            <a:chExt cx="2042795" cy="1319530"/>
          </a:xfrm>
        </p:grpSpPr>
        <p:sp>
          <p:nvSpPr>
            <p:cNvPr id="14" name="object 14"/>
            <p:cNvSpPr/>
            <p:nvPr/>
          </p:nvSpPr>
          <p:spPr>
            <a:xfrm>
              <a:off x="536828" y="1481708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1623314" y="0"/>
                  </a:moveTo>
                  <a:lnTo>
                    <a:pt x="0" y="0"/>
                  </a:lnTo>
                  <a:lnTo>
                    <a:pt x="405841" y="653033"/>
                  </a:lnTo>
                  <a:lnTo>
                    <a:pt x="0" y="1306067"/>
                  </a:lnTo>
                  <a:lnTo>
                    <a:pt x="1623314" y="1306067"/>
                  </a:lnTo>
                  <a:lnTo>
                    <a:pt x="2029206" y="65303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6828" y="1481708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0" y="0"/>
                  </a:moveTo>
                  <a:lnTo>
                    <a:pt x="1623314" y="0"/>
                  </a:lnTo>
                  <a:lnTo>
                    <a:pt x="2029206" y="653033"/>
                  </a:lnTo>
                  <a:lnTo>
                    <a:pt x="1623314" y="1306067"/>
                  </a:lnTo>
                  <a:lnTo>
                    <a:pt x="0" y="1306067"/>
                  </a:lnTo>
                  <a:lnTo>
                    <a:pt x="405841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16152" y="1969008"/>
            <a:ext cx="8013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енты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56675" y="1475041"/>
            <a:ext cx="2043430" cy="1319530"/>
            <a:chOff x="2356675" y="1475041"/>
            <a:chExt cx="2043430" cy="1319530"/>
          </a:xfrm>
        </p:grpSpPr>
        <p:sp>
          <p:nvSpPr>
            <p:cNvPr id="18" name="object 18"/>
            <p:cNvSpPr/>
            <p:nvPr/>
          </p:nvSpPr>
          <p:spPr>
            <a:xfrm>
              <a:off x="2363343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8" y="0"/>
                  </a:moveTo>
                  <a:lnTo>
                    <a:pt x="0" y="0"/>
                  </a:lnTo>
                  <a:lnTo>
                    <a:pt x="406019" y="653033"/>
                  </a:lnTo>
                  <a:lnTo>
                    <a:pt x="0" y="1306067"/>
                  </a:lnTo>
                  <a:lnTo>
                    <a:pt x="1623948" y="1306067"/>
                  </a:lnTo>
                  <a:lnTo>
                    <a:pt x="2029968" y="653033"/>
                  </a:lnTo>
                  <a:lnTo>
                    <a:pt x="1623948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3343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8" y="0"/>
                  </a:lnTo>
                  <a:lnTo>
                    <a:pt x="2029968" y="653033"/>
                  </a:lnTo>
                  <a:lnTo>
                    <a:pt x="1623948" y="1306067"/>
                  </a:lnTo>
                  <a:lnTo>
                    <a:pt x="0" y="1306067"/>
                  </a:lnTo>
                  <a:lnTo>
                    <a:pt x="406019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4894" y="1832102"/>
            <a:ext cx="120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(18.02</a:t>
            </a: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01.08)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83189" y="1475041"/>
            <a:ext cx="2043430" cy="1319530"/>
            <a:chOff x="4183189" y="1475041"/>
            <a:chExt cx="2043430" cy="1319530"/>
          </a:xfrm>
        </p:grpSpPr>
        <p:sp>
          <p:nvSpPr>
            <p:cNvPr id="22" name="object 22"/>
            <p:cNvSpPr/>
            <p:nvPr/>
          </p:nvSpPr>
          <p:spPr>
            <a:xfrm>
              <a:off x="4189857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8" y="0"/>
                  </a:moveTo>
                  <a:lnTo>
                    <a:pt x="0" y="0"/>
                  </a:lnTo>
                  <a:lnTo>
                    <a:pt x="406018" y="653033"/>
                  </a:lnTo>
                  <a:lnTo>
                    <a:pt x="0" y="1306067"/>
                  </a:lnTo>
                  <a:lnTo>
                    <a:pt x="1623948" y="1306067"/>
                  </a:lnTo>
                  <a:lnTo>
                    <a:pt x="2029967" y="653033"/>
                  </a:lnTo>
                  <a:lnTo>
                    <a:pt x="1623948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89857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8" y="0"/>
                  </a:lnTo>
                  <a:lnTo>
                    <a:pt x="2029967" y="653033"/>
                  </a:lnTo>
                  <a:lnTo>
                    <a:pt x="1623948" y="1306067"/>
                  </a:lnTo>
                  <a:lnTo>
                    <a:pt x="0" y="1306067"/>
                  </a:lnTo>
                  <a:lnTo>
                    <a:pt x="406018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92573" y="1733499"/>
            <a:ext cx="1479932" cy="76559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5" dirty="0" err="1">
                <a:solidFill>
                  <a:srgbClr val="FFFFFF"/>
                </a:solidFill>
                <a:latin typeface="Calibri"/>
                <a:cs typeface="Calibri"/>
              </a:rPr>
              <a:t>Входная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100" b="1" spc="-50" dirty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ru-RU" sz="1100" b="1" spc="-5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1100" b="1" spc="-5" dirty="0" err="1">
                <a:solidFill>
                  <a:srgbClr val="FFFFFF"/>
                </a:solidFill>
                <a:latin typeface="Calibri"/>
                <a:cs typeface="Calibri"/>
              </a:rPr>
              <a:t>диагностика</a:t>
            </a:r>
            <a:endParaRPr sz="1100" dirty="0">
              <a:latin typeface="Calibri"/>
              <a:cs typeface="Calibri"/>
            </a:endParaRPr>
          </a:p>
          <a:p>
            <a:pPr marL="184150" marR="201295" indent="-171450">
              <a:lnSpc>
                <a:spcPts val="1190"/>
              </a:lnSpc>
              <a:spcBef>
                <a:spcPts val="475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Обра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вате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ьный 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марафон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009703" y="1475041"/>
            <a:ext cx="2043430" cy="1319530"/>
            <a:chOff x="6009703" y="1475041"/>
            <a:chExt cx="2043430" cy="1319530"/>
          </a:xfrm>
        </p:grpSpPr>
        <p:sp>
          <p:nvSpPr>
            <p:cNvPr id="26" name="object 26"/>
            <p:cNvSpPr/>
            <p:nvPr/>
          </p:nvSpPr>
          <p:spPr>
            <a:xfrm>
              <a:off x="6016370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9" y="0"/>
                  </a:moveTo>
                  <a:lnTo>
                    <a:pt x="0" y="0"/>
                  </a:lnTo>
                  <a:lnTo>
                    <a:pt x="406018" y="653033"/>
                  </a:lnTo>
                  <a:lnTo>
                    <a:pt x="0" y="1306067"/>
                  </a:lnTo>
                  <a:lnTo>
                    <a:pt x="1623949" y="1306067"/>
                  </a:lnTo>
                  <a:lnTo>
                    <a:pt x="2029968" y="653033"/>
                  </a:lnTo>
                  <a:lnTo>
                    <a:pt x="1623949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16370" y="1481708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9" y="0"/>
                  </a:lnTo>
                  <a:lnTo>
                    <a:pt x="2029968" y="653033"/>
                  </a:lnTo>
                  <a:lnTo>
                    <a:pt x="1623949" y="1306067"/>
                  </a:lnTo>
                  <a:lnTo>
                    <a:pt x="0" y="1306067"/>
                  </a:lnTo>
                  <a:lnTo>
                    <a:pt x="406018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22973" y="1824990"/>
            <a:ext cx="1201420" cy="6654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4815" marR="68580" indent="-348615">
              <a:lnSpc>
                <a:spcPts val="162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Отб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очный  этап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(02.08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09.08)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836407" y="1475232"/>
            <a:ext cx="2043430" cy="1319530"/>
            <a:chOff x="7836407" y="1475232"/>
            <a:chExt cx="2043430" cy="1319530"/>
          </a:xfrm>
        </p:grpSpPr>
        <p:sp>
          <p:nvSpPr>
            <p:cNvPr id="30" name="object 30"/>
            <p:cNvSpPr/>
            <p:nvPr/>
          </p:nvSpPr>
          <p:spPr>
            <a:xfrm>
              <a:off x="7842884" y="1481709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9" y="0"/>
                  </a:moveTo>
                  <a:lnTo>
                    <a:pt x="0" y="0"/>
                  </a:lnTo>
                  <a:lnTo>
                    <a:pt x="406019" y="653033"/>
                  </a:lnTo>
                  <a:lnTo>
                    <a:pt x="0" y="1306067"/>
                  </a:lnTo>
                  <a:lnTo>
                    <a:pt x="1623949" y="1306067"/>
                  </a:lnTo>
                  <a:lnTo>
                    <a:pt x="2029968" y="653033"/>
                  </a:lnTo>
                  <a:lnTo>
                    <a:pt x="1623949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42884" y="1481709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9" y="0"/>
                  </a:lnTo>
                  <a:lnTo>
                    <a:pt x="2029968" y="653033"/>
                  </a:lnTo>
                  <a:lnTo>
                    <a:pt x="1623949" y="1306067"/>
                  </a:lnTo>
                  <a:lnTo>
                    <a:pt x="0" y="1306067"/>
                  </a:lnTo>
                  <a:lnTo>
                    <a:pt x="406019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15426" y="1873250"/>
            <a:ext cx="8070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Финал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(октябрь)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353627" y="3108007"/>
            <a:ext cx="2042795" cy="1319530"/>
            <a:chOff x="2353627" y="3108007"/>
            <a:chExt cx="2042795" cy="1319530"/>
          </a:xfrm>
        </p:grpSpPr>
        <p:sp>
          <p:nvSpPr>
            <p:cNvPr id="34" name="object 34"/>
            <p:cNvSpPr/>
            <p:nvPr/>
          </p:nvSpPr>
          <p:spPr>
            <a:xfrm>
              <a:off x="2360294" y="3114675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1623314" y="0"/>
                  </a:moveTo>
                  <a:lnTo>
                    <a:pt x="0" y="0"/>
                  </a:lnTo>
                  <a:lnTo>
                    <a:pt x="405892" y="653033"/>
                  </a:lnTo>
                  <a:lnTo>
                    <a:pt x="0" y="1306068"/>
                  </a:lnTo>
                  <a:lnTo>
                    <a:pt x="1623314" y="1306068"/>
                  </a:lnTo>
                  <a:lnTo>
                    <a:pt x="2029206" y="65303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60294" y="3114675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0" y="0"/>
                  </a:moveTo>
                  <a:lnTo>
                    <a:pt x="1623314" y="0"/>
                  </a:lnTo>
                  <a:lnTo>
                    <a:pt x="2029206" y="653033"/>
                  </a:lnTo>
                  <a:lnTo>
                    <a:pt x="1623314" y="1306068"/>
                  </a:lnTo>
                  <a:lnTo>
                    <a:pt x="0" y="1306068"/>
                  </a:lnTo>
                  <a:lnTo>
                    <a:pt x="405892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20238" y="3528821"/>
            <a:ext cx="120142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ts val="171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(18.02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01.08)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80141" y="3108007"/>
            <a:ext cx="2042795" cy="1319530"/>
            <a:chOff x="4180141" y="3108007"/>
            <a:chExt cx="2042795" cy="1319530"/>
          </a:xfrm>
        </p:grpSpPr>
        <p:sp>
          <p:nvSpPr>
            <p:cNvPr id="38" name="object 38"/>
            <p:cNvSpPr/>
            <p:nvPr/>
          </p:nvSpPr>
          <p:spPr>
            <a:xfrm>
              <a:off x="4186808" y="3114675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1623314" y="0"/>
                  </a:moveTo>
                  <a:lnTo>
                    <a:pt x="0" y="0"/>
                  </a:lnTo>
                  <a:lnTo>
                    <a:pt x="405891" y="653033"/>
                  </a:lnTo>
                  <a:lnTo>
                    <a:pt x="0" y="1306068"/>
                  </a:lnTo>
                  <a:lnTo>
                    <a:pt x="1623314" y="1306068"/>
                  </a:lnTo>
                  <a:lnTo>
                    <a:pt x="2029205" y="65303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86808" y="3114675"/>
              <a:ext cx="2029460" cy="1306195"/>
            </a:xfrm>
            <a:custGeom>
              <a:avLst/>
              <a:gdLst/>
              <a:ahLst/>
              <a:cxnLst/>
              <a:rect l="l" t="t" r="r" b="b"/>
              <a:pathLst>
                <a:path w="2029460" h="1306195">
                  <a:moveTo>
                    <a:pt x="0" y="0"/>
                  </a:moveTo>
                  <a:lnTo>
                    <a:pt x="1623314" y="0"/>
                  </a:lnTo>
                  <a:lnTo>
                    <a:pt x="2029205" y="653033"/>
                  </a:lnTo>
                  <a:lnTo>
                    <a:pt x="1623314" y="1306068"/>
                  </a:lnTo>
                  <a:lnTo>
                    <a:pt x="0" y="1306068"/>
                  </a:lnTo>
                  <a:lnTo>
                    <a:pt x="405891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610861" y="3407917"/>
            <a:ext cx="1300480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ts val="1255"/>
              </a:lnSpc>
              <a:spcBef>
                <a:spcPts val="95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Входная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ts val="1255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диагностика,</a:t>
            </a:r>
            <a:endParaRPr sz="1100">
              <a:latin typeface="Calibri"/>
              <a:cs typeface="Calibri"/>
            </a:endParaRPr>
          </a:p>
          <a:p>
            <a:pPr marL="184150" marR="5080" indent="-171450">
              <a:lnSpc>
                <a:spcPts val="1190"/>
              </a:lnSpc>
              <a:spcBef>
                <a:spcPts val="480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Обра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вате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ьный 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марафон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06655" y="3108007"/>
            <a:ext cx="2043430" cy="1319530"/>
            <a:chOff x="6006655" y="3108007"/>
            <a:chExt cx="2043430" cy="1319530"/>
          </a:xfrm>
        </p:grpSpPr>
        <p:sp>
          <p:nvSpPr>
            <p:cNvPr id="42" name="object 42"/>
            <p:cNvSpPr/>
            <p:nvPr/>
          </p:nvSpPr>
          <p:spPr>
            <a:xfrm>
              <a:off x="6013322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9" y="0"/>
                  </a:moveTo>
                  <a:lnTo>
                    <a:pt x="0" y="0"/>
                  </a:lnTo>
                  <a:lnTo>
                    <a:pt x="406018" y="653033"/>
                  </a:lnTo>
                  <a:lnTo>
                    <a:pt x="0" y="1306068"/>
                  </a:lnTo>
                  <a:lnTo>
                    <a:pt x="1623949" y="1306068"/>
                  </a:lnTo>
                  <a:lnTo>
                    <a:pt x="2029968" y="653033"/>
                  </a:lnTo>
                  <a:lnTo>
                    <a:pt x="1623949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13322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9" y="0"/>
                  </a:lnTo>
                  <a:lnTo>
                    <a:pt x="2029968" y="653033"/>
                  </a:lnTo>
                  <a:lnTo>
                    <a:pt x="1623949" y="1306068"/>
                  </a:lnTo>
                  <a:lnTo>
                    <a:pt x="0" y="1306068"/>
                  </a:lnTo>
                  <a:lnTo>
                    <a:pt x="406018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18402" y="3413252"/>
            <a:ext cx="1201420" cy="6654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4815" marR="68580" indent="-348615">
              <a:lnSpc>
                <a:spcPts val="162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Отб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очный  этап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(02.08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22.08)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833169" y="3108007"/>
            <a:ext cx="2043430" cy="1319530"/>
            <a:chOff x="7833169" y="3108007"/>
            <a:chExt cx="2043430" cy="1319530"/>
          </a:xfrm>
        </p:grpSpPr>
        <p:sp>
          <p:nvSpPr>
            <p:cNvPr id="46" name="object 46"/>
            <p:cNvSpPr/>
            <p:nvPr/>
          </p:nvSpPr>
          <p:spPr>
            <a:xfrm>
              <a:off x="7839836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9" y="0"/>
                  </a:moveTo>
                  <a:lnTo>
                    <a:pt x="0" y="0"/>
                  </a:lnTo>
                  <a:lnTo>
                    <a:pt x="406019" y="653033"/>
                  </a:lnTo>
                  <a:lnTo>
                    <a:pt x="0" y="1306068"/>
                  </a:lnTo>
                  <a:lnTo>
                    <a:pt x="1623949" y="1306068"/>
                  </a:lnTo>
                  <a:lnTo>
                    <a:pt x="2029968" y="653033"/>
                  </a:lnTo>
                  <a:lnTo>
                    <a:pt x="1623949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39836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9" y="0"/>
                  </a:lnTo>
                  <a:lnTo>
                    <a:pt x="2029968" y="653033"/>
                  </a:lnTo>
                  <a:lnTo>
                    <a:pt x="1623949" y="1306068"/>
                  </a:lnTo>
                  <a:lnTo>
                    <a:pt x="0" y="1306068"/>
                  </a:lnTo>
                  <a:lnTo>
                    <a:pt x="406019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352535" y="3439667"/>
            <a:ext cx="1224280" cy="6654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ts val="1620"/>
              </a:lnSpc>
              <a:spcBef>
                <a:spcPts val="305"/>
              </a:spcBef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егион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льные 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полуфиналы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(октябрь)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659873" y="3108198"/>
            <a:ext cx="2043430" cy="1319530"/>
            <a:chOff x="9659873" y="3108198"/>
            <a:chExt cx="2043430" cy="1319530"/>
          </a:xfrm>
        </p:grpSpPr>
        <p:sp>
          <p:nvSpPr>
            <p:cNvPr id="50" name="object 50"/>
            <p:cNvSpPr/>
            <p:nvPr/>
          </p:nvSpPr>
          <p:spPr>
            <a:xfrm>
              <a:off x="9666350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1623949" y="0"/>
                  </a:moveTo>
                  <a:lnTo>
                    <a:pt x="0" y="0"/>
                  </a:lnTo>
                  <a:lnTo>
                    <a:pt x="406019" y="653033"/>
                  </a:lnTo>
                  <a:lnTo>
                    <a:pt x="0" y="1306068"/>
                  </a:lnTo>
                  <a:lnTo>
                    <a:pt x="1623949" y="1306068"/>
                  </a:lnTo>
                  <a:lnTo>
                    <a:pt x="2029968" y="653033"/>
                  </a:lnTo>
                  <a:lnTo>
                    <a:pt x="1623949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66350" y="3114675"/>
              <a:ext cx="2030095" cy="1306195"/>
            </a:xfrm>
            <a:custGeom>
              <a:avLst/>
              <a:gdLst/>
              <a:ahLst/>
              <a:cxnLst/>
              <a:rect l="l" t="t" r="r" b="b"/>
              <a:pathLst>
                <a:path w="2030095" h="1306195">
                  <a:moveTo>
                    <a:pt x="0" y="0"/>
                  </a:moveTo>
                  <a:lnTo>
                    <a:pt x="1623949" y="0"/>
                  </a:lnTo>
                  <a:lnTo>
                    <a:pt x="2029968" y="653033"/>
                  </a:lnTo>
                  <a:lnTo>
                    <a:pt x="1623949" y="1306068"/>
                  </a:lnTo>
                  <a:lnTo>
                    <a:pt x="0" y="1306068"/>
                  </a:lnTo>
                  <a:lnTo>
                    <a:pt x="406019" y="65303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415269" y="3511804"/>
            <a:ext cx="742950" cy="459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88265">
              <a:lnSpc>
                <a:spcPts val="162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Финал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(н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оябрь)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288095" y="4746307"/>
            <a:ext cx="2042795" cy="1318895"/>
            <a:chOff x="2288095" y="4746307"/>
            <a:chExt cx="2042795" cy="1318895"/>
          </a:xfrm>
        </p:grpSpPr>
        <p:sp>
          <p:nvSpPr>
            <p:cNvPr id="54" name="object 54"/>
            <p:cNvSpPr/>
            <p:nvPr/>
          </p:nvSpPr>
          <p:spPr>
            <a:xfrm>
              <a:off x="2294762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60" h="1305560">
                  <a:moveTo>
                    <a:pt x="1623314" y="0"/>
                  </a:moveTo>
                  <a:lnTo>
                    <a:pt x="0" y="0"/>
                  </a:lnTo>
                  <a:lnTo>
                    <a:pt x="405892" y="652653"/>
                  </a:lnTo>
                  <a:lnTo>
                    <a:pt x="0" y="1305306"/>
                  </a:lnTo>
                  <a:lnTo>
                    <a:pt x="1623314" y="1305306"/>
                  </a:lnTo>
                  <a:lnTo>
                    <a:pt x="2029206" y="65265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94762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60" h="1305560">
                  <a:moveTo>
                    <a:pt x="0" y="0"/>
                  </a:moveTo>
                  <a:lnTo>
                    <a:pt x="1623314" y="0"/>
                  </a:lnTo>
                  <a:lnTo>
                    <a:pt x="2029206" y="652653"/>
                  </a:lnTo>
                  <a:lnTo>
                    <a:pt x="1623314" y="1305306"/>
                  </a:lnTo>
                  <a:lnTo>
                    <a:pt x="0" y="1305306"/>
                  </a:lnTo>
                  <a:lnTo>
                    <a:pt x="405892" y="652653"/>
                  </a:lnTo>
                  <a:lnTo>
                    <a:pt x="0" y="0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840227" y="5171440"/>
            <a:ext cx="120142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ts val="171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(18.02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01.08)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114609" y="4746307"/>
            <a:ext cx="2042795" cy="1318895"/>
            <a:chOff x="4114609" y="4746307"/>
            <a:chExt cx="2042795" cy="1318895"/>
          </a:xfrm>
        </p:grpSpPr>
        <p:sp>
          <p:nvSpPr>
            <p:cNvPr id="58" name="object 58"/>
            <p:cNvSpPr/>
            <p:nvPr/>
          </p:nvSpPr>
          <p:spPr>
            <a:xfrm>
              <a:off x="4121276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60" h="1305560">
                  <a:moveTo>
                    <a:pt x="1623314" y="0"/>
                  </a:moveTo>
                  <a:lnTo>
                    <a:pt x="0" y="0"/>
                  </a:lnTo>
                  <a:lnTo>
                    <a:pt x="405892" y="652653"/>
                  </a:lnTo>
                  <a:lnTo>
                    <a:pt x="0" y="1305306"/>
                  </a:lnTo>
                  <a:lnTo>
                    <a:pt x="1623314" y="1305306"/>
                  </a:lnTo>
                  <a:lnTo>
                    <a:pt x="2029206" y="65265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21276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60" h="1305560">
                  <a:moveTo>
                    <a:pt x="0" y="0"/>
                  </a:moveTo>
                  <a:lnTo>
                    <a:pt x="1623314" y="0"/>
                  </a:lnTo>
                  <a:lnTo>
                    <a:pt x="2029206" y="652653"/>
                  </a:lnTo>
                  <a:lnTo>
                    <a:pt x="1623314" y="1305306"/>
                  </a:lnTo>
                  <a:lnTo>
                    <a:pt x="0" y="1305306"/>
                  </a:lnTo>
                  <a:lnTo>
                    <a:pt x="405892" y="652653"/>
                  </a:lnTo>
                  <a:lnTo>
                    <a:pt x="0" y="0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63034" y="5003038"/>
            <a:ext cx="1300480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ts val="1255"/>
              </a:lnSpc>
              <a:spcBef>
                <a:spcPts val="95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Входная</a:t>
            </a:r>
            <a:endParaRPr sz="1100">
              <a:latin typeface="Calibri"/>
              <a:cs typeface="Calibri"/>
            </a:endParaRPr>
          </a:p>
          <a:p>
            <a:pPr marL="184150">
              <a:lnSpc>
                <a:spcPts val="1255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диагностика,</a:t>
            </a:r>
            <a:endParaRPr sz="1100">
              <a:latin typeface="Calibri"/>
              <a:cs typeface="Calibri"/>
            </a:endParaRPr>
          </a:p>
          <a:p>
            <a:pPr marL="184150" marR="5080" indent="-171450">
              <a:lnSpc>
                <a:spcPts val="1190"/>
              </a:lnSpc>
              <a:spcBef>
                <a:spcPts val="480"/>
              </a:spcBef>
              <a:buFont typeface="Arial MT"/>
              <a:buChar char="•"/>
              <a:tabLst>
                <a:tab pos="184150" algn="l"/>
              </a:tabLst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Обра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вате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ьный 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марафон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941123" y="4746307"/>
            <a:ext cx="2042795" cy="1318895"/>
            <a:chOff x="5941123" y="4746307"/>
            <a:chExt cx="2042795" cy="1318895"/>
          </a:xfrm>
        </p:grpSpPr>
        <p:sp>
          <p:nvSpPr>
            <p:cNvPr id="62" name="object 62"/>
            <p:cNvSpPr/>
            <p:nvPr/>
          </p:nvSpPr>
          <p:spPr>
            <a:xfrm>
              <a:off x="5947790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1623314" y="0"/>
                  </a:moveTo>
                  <a:lnTo>
                    <a:pt x="0" y="0"/>
                  </a:lnTo>
                  <a:lnTo>
                    <a:pt x="405892" y="652653"/>
                  </a:lnTo>
                  <a:lnTo>
                    <a:pt x="0" y="1305306"/>
                  </a:lnTo>
                  <a:lnTo>
                    <a:pt x="1623314" y="1305306"/>
                  </a:lnTo>
                  <a:lnTo>
                    <a:pt x="2029206" y="65265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47790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0" y="0"/>
                  </a:moveTo>
                  <a:lnTo>
                    <a:pt x="1623314" y="0"/>
                  </a:lnTo>
                  <a:lnTo>
                    <a:pt x="2029206" y="652653"/>
                  </a:lnTo>
                  <a:lnTo>
                    <a:pt x="1623314" y="1305306"/>
                  </a:lnTo>
                  <a:lnTo>
                    <a:pt x="0" y="1305306"/>
                  </a:lnTo>
                  <a:lnTo>
                    <a:pt x="405892" y="652653"/>
                  </a:lnTo>
                  <a:lnTo>
                    <a:pt x="0" y="0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441185" y="5067553"/>
            <a:ext cx="1201420" cy="665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4815" marR="68580" indent="-348615">
              <a:lnSpc>
                <a:spcPts val="1620"/>
              </a:lnSpc>
              <a:spcBef>
                <a:spcPts val="3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Отб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очный  этап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(02.08</a:t>
            </a:r>
            <a:r>
              <a:rPr sz="1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22.08)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767637" y="4746307"/>
            <a:ext cx="2042795" cy="1318895"/>
            <a:chOff x="7767637" y="4746307"/>
            <a:chExt cx="2042795" cy="1318895"/>
          </a:xfrm>
        </p:grpSpPr>
        <p:sp>
          <p:nvSpPr>
            <p:cNvPr id="66" name="object 66"/>
            <p:cNvSpPr/>
            <p:nvPr/>
          </p:nvSpPr>
          <p:spPr>
            <a:xfrm>
              <a:off x="7774304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1623314" y="0"/>
                  </a:moveTo>
                  <a:lnTo>
                    <a:pt x="0" y="0"/>
                  </a:lnTo>
                  <a:lnTo>
                    <a:pt x="405892" y="652653"/>
                  </a:lnTo>
                  <a:lnTo>
                    <a:pt x="0" y="1305306"/>
                  </a:lnTo>
                  <a:lnTo>
                    <a:pt x="1623314" y="1305306"/>
                  </a:lnTo>
                  <a:lnTo>
                    <a:pt x="2029205" y="652653"/>
                  </a:lnTo>
                  <a:lnTo>
                    <a:pt x="1623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74304" y="4752975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0" y="0"/>
                  </a:moveTo>
                  <a:lnTo>
                    <a:pt x="1623314" y="0"/>
                  </a:lnTo>
                  <a:lnTo>
                    <a:pt x="2029205" y="652653"/>
                  </a:lnTo>
                  <a:lnTo>
                    <a:pt x="1623314" y="1305306"/>
                  </a:lnTo>
                  <a:lnTo>
                    <a:pt x="0" y="1305306"/>
                  </a:lnTo>
                  <a:lnTo>
                    <a:pt x="405892" y="65265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328406" y="5107940"/>
            <a:ext cx="1224280" cy="665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620"/>
              </a:lnSpc>
              <a:spcBef>
                <a:spcPts val="300"/>
              </a:spcBef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егион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льные 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полуфиналы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(октябрь)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9594342" y="4746497"/>
            <a:ext cx="2042160" cy="1318260"/>
            <a:chOff x="9594342" y="4746497"/>
            <a:chExt cx="2042160" cy="1318260"/>
          </a:xfrm>
        </p:grpSpPr>
        <p:sp>
          <p:nvSpPr>
            <p:cNvPr id="70" name="object 70"/>
            <p:cNvSpPr/>
            <p:nvPr/>
          </p:nvSpPr>
          <p:spPr>
            <a:xfrm>
              <a:off x="9600819" y="4752974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1623313" y="0"/>
                  </a:moveTo>
                  <a:lnTo>
                    <a:pt x="0" y="0"/>
                  </a:lnTo>
                  <a:lnTo>
                    <a:pt x="405891" y="652653"/>
                  </a:lnTo>
                  <a:lnTo>
                    <a:pt x="0" y="1305306"/>
                  </a:lnTo>
                  <a:lnTo>
                    <a:pt x="1623313" y="1305306"/>
                  </a:lnTo>
                  <a:lnTo>
                    <a:pt x="2029205" y="652653"/>
                  </a:lnTo>
                  <a:lnTo>
                    <a:pt x="16233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600819" y="4752974"/>
              <a:ext cx="2029460" cy="1305560"/>
            </a:xfrm>
            <a:custGeom>
              <a:avLst/>
              <a:gdLst/>
              <a:ahLst/>
              <a:cxnLst/>
              <a:rect l="l" t="t" r="r" b="b"/>
              <a:pathLst>
                <a:path w="2029459" h="1305560">
                  <a:moveTo>
                    <a:pt x="0" y="0"/>
                  </a:moveTo>
                  <a:lnTo>
                    <a:pt x="1623313" y="0"/>
                  </a:lnTo>
                  <a:lnTo>
                    <a:pt x="2029205" y="652653"/>
                  </a:lnTo>
                  <a:lnTo>
                    <a:pt x="1623313" y="1305306"/>
                  </a:lnTo>
                  <a:lnTo>
                    <a:pt x="0" y="1305306"/>
                  </a:lnTo>
                  <a:lnTo>
                    <a:pt x="405891" y="652653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380980" y="5149850"/>
            <a:ext cx="742950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88265">
              <a:lnSpc>
                <a:spcPts val="1620"/>
              </a:lnSpc>
              <a:spcBef>
                <a:spcPts val="3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Финал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(н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оябрь)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459B8E2-2289-47CA-9D95-014ADDA3F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841" y="1370202"/>
            <a:ext cx="5219798" cy="5028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5623" y="2746755"/>
            <a:ext cx="1467485" cy="9525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5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Знания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области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государственной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обр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политики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9616" y="5115305"/>
            <a:ext cx="12725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Гибкие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навыки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8336" y="2788158"/>
            <a:ext cx="1102995" cy="7188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35890">
              <a:lnSpc>
                <a:spcPct val="101699"/>
              </a:lnSpc>
              <a:spcBef>
                <a:spcPts val="7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Лидерство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 и</a:t>
            </a:r>
            <a:r>
              <a:rPr sz="1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командо-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7047" y="2692654"/>
            <a:ext cx="358330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Рекомендации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по восполнению </a:t>
            </a:r>
            <a:r>
              <a:rPr sz="2000" b="1" spc="-44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дефицитов,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 в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 том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 числе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за</a:t>
            </a:r>
            <a:r>
              <a:rPr sz="20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счет</a:t>
            </a:r>
            <a:r>
              <a:rPr sz="20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мероприятий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«Образовательного</a:t>
            </a:r>
            <a:r>
              <a:rPr sz="2000" b="1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марафона»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2542" y="314147"/>
            <a:ext cx="65669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Bitter" pitchFamily="2" charset="-52"/>
              </a:rPr>
              <a:t>«Входная</a:t>
            </a:r>
            <a:r>
              <a:rPr sz="2400" spc="-25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диагностика»</a:t>
            </a:r>
            <a:endParaRPr sz="2400" dirty="0">
              <a:latin typeface="Bitter" pitchFamily="2" charset="-52"/>
            </a:endParaRPr>
          </a:p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itter" pitchFamily="2" charset="-52"/>
              </a:rPr>
              <a:t>27</a:t>
            </a:r>
            <a:r>
              <a:rPr sz="2400" spc="-30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февраля </a:t>
            </a:r>
            <a:r>
              <a:rPr sz="2400" dirty="0">
                <a:latin typeface="Bitter" pitchFamily="2" charset="-52"/>
              </a:rPr>
              <a:t>–</a:t>
            </a:r>
            <a:r>
              <a:rPr sz="2400" spc="-15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1</a:t>
            </a:r>
            <a:r>
              <a:rPr sz="2400" spc="-30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августа</a:t>
            </a:r>
            <a:r>
              <a:rPr sz="2400" spc="-15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2024</a:t>
            </a:r>
            <a:r>
              <a:rPr sz="2400" spc="-40" dirty="0">
                <a:latin typeface="Bitter" pitchFamily="2" charset="-52"/>
              </a:rPr>
              <a:t> </a:t>
            </a:r>
            <a:r>
              <a:rPr sz="2400" spc="-25" dirty="0">
                <a:latin typeface="Bitter" pitchFamily="2" charset="-52"/>
              </a:rPr>
              <a:t>года</a:t>
            </a:r>
            <a:endParaRPr sz="2400" dirty="0">
              <a:latin typeface="Bitter" pitchFamily="2" charset="-52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9587" y="1917623"/>
            <a:ext cx="832665" cy="4053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" y="1519427"/>
            <a:ext cx="514350" cy="5570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00" y="212340"/>
            <a:ext cx="571915" cy="8688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4110" y="4283553"/>
            <a:ext cx="1017297" cy="141233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1156" y="4635903"/>
            <a:ext cx="842974" cy="15841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8404" y="4878070"/>
            <a:ext cx="303778" cy="3022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772392" y="6617716"/>
            <a:ext cx="2305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95736A-A163-42CE-A85D-F3B3290CB0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708" y="1114517"/>
            <a:ext cx="1454785" cy="101726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18.02</a:t>
            </a:r>
            <a:endParaRPr sz="24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575"/>
              </a:spcBef>
            </a:pPr>
            <a:r>
              <a:rPr sz="1400" b="1" spc="-5" dirty="0">
                <a:latin typeface="Calibri"/>
                <a:cs typeface="Calibri"/>
              </a:rPr>
              <a:t>Старт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регистрации</a:t>
            </a:r>
            <a:endParaRPr sz="14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проект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808" y="1105711"/>
            <a:ext cx="1552575" cy="121666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27.02</a:t>
            </a:r>
            <a:endParaRPr sz="24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540"/>
              </a:spcBef>
            </a:pPr>
            <a:r>
              <a:rPr sz="1400" b="1" spc="-10" dirty="0">
                <a:latin typeface="Calibri"/>
                <a:cs typeface="Calibri"/>
              </a:rPr>
              <a:t>Старт</a:t>
            </a:r>
            <a:endParaRPr sz="1400">
              <a:latin typeface="Calibri"/>
              <a:cs typeface="Calibri"/>
            </a:endParaRPr>
          </a:p>
          <a:p>
            <a:pPr marL="16510" marR="508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«Обра</a:t>
            </a:r>
            <a:r>
              <a:rPr sz="1400" b="1" spc="-10" dirty="0">
                <a:latin typeface="Calibri"/>
                <a:cs typeface="Calibri"/>
              </a:rPr>
              <a:t>з</a:t>
            </a:r>
            <a:r>
              <a:rPr sz="1400" b="1" spc="-5" dirty="0">
                <a:latin typeface="Calibri"/>
                <a:cs typeface="Calibri"/>
              </a:rPr>
              <a:t>ов</a:t>
            </a:r>
            <a:r>
              <a:rPr sz="1400" b="1" spc="-20" dirty="0">
                <a:latin typeface="Calibri"/>
                <a:cs typeface="Calibri"/>
              </a:rPr>
              <a:t>ат</a:t>
            </a:r>
            <a:r>
              <a:rPr sz="1400" b="1" spc="-35" dirty="0">
                <a:latin typeface="Calibri"/>
                <a:cs typeface="Calibri"/>
              </a:rPr>
              <a:t>е</a:t>
            </a:r>
            <a:r>
              <a:rPr sz="1400" b="1" spc="-5" dirty="0">
                <a:latin typeface="Calibri"/>
                <a:cs typeface="Calibri"/>
              </a:rPr>
              <a:t>льно</a:t>
            </a:r>
            <a:r>
              <a:rPr sz="1400" b="1" spc="-20" dirty="0">
                <a:latin typeface="Calibri"/>
                <a:cs typeface="Calibri"/>
              </a:rPr>
              <a:t>г</a:t>
            </a:r>
            <a:r>
              <a:rPr sz="1400" b="1" spc="-5" dirty="0">
                <a:latin typeface="Calibri"/>
                <a:cs typeface="Calibri"/>
              </a:rPr>
              <a:t>о  марафона»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3671" y="1906269"/>
            <a:ext cx="16719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Calibri"/>
                <a:cs typeface="Calibri"/>
              </a:rPr>
              <a:t>Входная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диагностика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5980" y="1076642"/>
            <a:ext cx="2546985" cy="103822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01.08</a:t>
            </a:r>
            <a:endParaRPr sz="2400" dirty="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635"/>
              </a:spcBef>
            </a:pPr>
            <a:r>
              <a:rPr sz="1400" b="1" spc="-5" dirty="0">
                <a:latin typeface="Calibri"/>
                <a:cs typeface="Calibri"/>
              </a:rPr>
              <a:t>Завершение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«Образовательного</a:t>
            </a:r>
            <a:endParaRPr sz="1400" dirty="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марафона»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00" y="3403600"/>
            <a:ext cx="3410585" cy="85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5C51"/>
                </a:solidFill>
                <a:latin typeface="Calibri"/>
                <a:cs typeface="Calibri"/>
              </a:rPr>
              <a:t>Направления</a:t>
            </a:r>
            <a:endParaRPr sz="1800">
              <a:latin typeface="Calibri"/>
              <a:cs typeface="Calibri"/>
            </a:endParaRPr>
          </a:p>
          <a:p>
            <a:pPr marL="986155" marR="5080">
              <a:lnSpc>
                <a:spcPct val="100000"/>
              </a:lnSpc>
              <a:spcBef>
                <a:spcPts val="1265"/>
              </a:spcBef>
            </a:pPr>
            <a:r>
              <a:rPr sz="1300" spc="-20" dirty="0">
                <a:latin typeface="Calibri"/>
                <a:cs typeface="Calibri"/>
              </a:rPr>
              <a:t>Государственная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образовательная </a:t>
            </a:r>
            <a:r>
              <a:rPr sz="1300" spc="-2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политика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3676" y="3405123"/>
            <a:ext cx="2219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5C51"/>
                </a:solidFill>
                <a:latin typeface="Calibri"/>
                <a:cs typeface="Calibri"/>
              </a:rPr>
              <a:t>Форматы</a:t>
            </a:r>
            <a:r>
              <a:rPr sz="1800" b="1" spc="-4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C51"/>
                </a:solidFill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4430" y="5012115"/>
            <a:ext cx="2105660" cy="5187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23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недели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марафона</a:t>
            </a:r>
            <a:endParaRPr sz="16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180"/>
              </a:spcBef>
            </a:pPr>
            <a:r>
              <a:rPr sz="1300" dirty="0">
                <a:latin typeface="Calibri"/>
                <a:cs typeface="Calibri"/>
              </a:rPr>
              <a:t>3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раза</a:t>
            </a:r>
            <a:r>
              <a:rPr sz="1300" dirty="0">
                <a:latin typeface="Calibri"/>
                <a:cs typeface="Calibri"/>
              </a:rPr>
              <a:t> в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неделю</a:t>
            </a:r>
            <a:r>
              <a:rPr sz="1300" dirty="0">
                <a:latin typeface="Calibri"/>
                <a:cs typeface="Calibri"/>
              </a:rPr>
              <a:t> по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вт,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ср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чт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502" y="4107941"/>
            <a:ext cx="73977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"/>
                <a:cs typeface="Calibri"/>
              </a:rPr>
              <a:t>Вебинары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502" y="4504182"/>
            <a:ext cx="10890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Calibri"/>
                <a:cs typeface="Calibri"/>
              </a:rPr>
              <a:t>Мастер-классы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502" y="4900422"/>
            <a:ext cx="112776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Calibri"/>
                <a:cs typeface="Calibri"/>
              </a:rPr>
              <a:t>Онлайн-лекции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1502" y="5296661"/>
            <a:ext cx="174498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Calibri"/>
                <a:cs typeface="Calibri"/>
              </a:rPr>
              <a:t>Образовательные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курсы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1502" y="5693155"/>
            <a:ext cx="22809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"/>
                <a:cs typeface="Calibri"/>
              </a:rPr>
              <a:t>Практики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личностного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развития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502" y="6089396"/>
            <a:ext cx="1802764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Calibri"/>
                <a:cs typeface="Calibri"/>
              </a:rPr>
              <a:t>Карьерные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консультации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1414" y="3410204"/>
            <a:ext cx="240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5C51"/>
                </a:solidFill>
                <a:latin typeface="Calibri"/>
                <a:cs typeface="Calibri"/>
              </a:rPr>
              <a:t>Технология</a:t>
            </a:r>
            <a:r>
              <a:rPr sz="1800" b="1" spc="-3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5C51"/>
                </a:solidFill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0178" y="3861561"/>
            <a:ext cx="21596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"/>
                <a:cs typeface="Calibri"/>
              </a:rPr>
              <a:t>Прямые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эфиры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с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использованием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платформы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5251" y="4471416"/>
            <a:ext cx="1687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Calibri"/>
                <a:cs typeface="Calibri"/>
              </a:rPr>
              <a:t>Лидерство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и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командообразование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9917" y="5250688"/>
            <a:ext cx="107188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95" dirty="0">
                <a:latin typeface="Calibri"/>
                <a:cs typeface="Calibri"/>
              </a:rPr>
              <a:t>Г</a:t>
            </a:r>
            <a:r>
              <a:rPr sz="1300" dirty="0">
                <a:latin typeface="Calibri"/>
                <a:cs typeface="Calibri"/>
              </a:rPr>
              <a:t>ибкие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навыки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13408" y="5798565"/>
            <a:ext cx="184594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Calibri"/>
                <a:cs typeface="Calibri"/>
              </a:rPr>
              <a:t>Студенческая </a:t>
            </a:r>
            <a:r>
              <a:rPr sz="1300" spc="-5" dirty="0">
                <a:latin typeface="Calibri"/>
                <a:cs typeface="Calibri"/>
              </a:rPr>
              <a:t>мастерская: </a:t>
            </a:r>
            <a:r>
              <a:rPr sz="1300" spc="-2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проектная</a:t>
            </a:r>
            <a:r>
              <a:rPr sz="1300" spc="29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деятельность </a:t>
            </a:r>
            <a:r>
              <a:rPr sz="1300" dirty="0">
                <a:latin typeface="Calibri"/>
                <a:cs typeface="Calibri"/>
              </a:rPr>
              <a:t> в </a:t>
            </a:r>
            <a:r>
              <a:rPr sz="1300" spc="-5" dirty="0">
                <a:latin typeface="Calibri"/>
                <a:cs typeface="Calibri"/>
              </a:rPr>
              <a:t>образовании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87538" y="5831078"/>
            <a:ext cx="166497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Calibri"/>
                <a:cs typeface="Calibri"/>
              </a:rPr>
              <a:t>Материалы </a:t>
            </a:r>
            <a:r>
              <a:rPr sz="1300" spc="-10" dirty="0">
                <a:latin typeface="Calibri"/>
                <a:cs typeface="Calibri"/>
              </a:rPr>
              <a:t>доступны </a:t>
            </a:r>
            <a:r>
              <a:rPr sz="1300" dirty="0">
                <a:latin typeface="Calibri"/>
                <a:cs typeface="Calibri"/>
              </a:rPr>
              <a:t>в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личном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кабинете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участника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проекта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5959602"/>
            <a:ext cx="1534668" cy="3970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3859" y="3821429"/>
            <a:ext cx="457200" cy="4572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788907" y="4462526"/>
            <a:ext cx="19792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Calibri"/>
                <a:cs typeface="Calibri"/>
              </a:rPr>
              <a:t>Онлайн-формат,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доступный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с </a:t>
            </a:r>
            <a:r>
              <a:rPr sz="1300" spc="-5" dirty="0">
                <a:latin typeface="Calibri"/>
                <a:cs typeface="Calibri"/>
              </a:rPr>
              <a:t>любого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устройства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786" y="2600198"/>
            <a:ext cx="813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Ц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ле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ы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е  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группы: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43022" y="2764536"/>
            <a:ext cx="7493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latin typeface="Calibri"/>
                <a:cs typeface="Calibri"/>
              </a:rPr>
              <a:t>Студенты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5235" y="2739136"/>
            <a:ext cx="26631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Calibri"/>
                <a:cs typeface="Calibri"/>
              </a:rPr>
              <a:t>Управленцы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сфере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34888" y="2753360"/>
            <a:ext cx="7346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П</a:t>
            </a:r>
            <a:r>
              <a:rPr sz="1400" b="1" spc="-25" dirty="0">
                <a:latin typeface="Calibri"/>
                <a:cs typeface="Calibri"/>
              </a:rPr>
              <a:t>е</a:t>
            </a:r>
            <a:r>
              <a:rPr sz="1400" b="1" spc="-5" dirty="0">
                <a:latin typeface="Calibri"/>
                <a:cs typeface="Calibri"/>
              </a:rPr>
              <a:t>да</a:t>
            </a:r>
            <a:r>
              <a:rPr sz="1400" b="1" spc="-15" dirty="0">
                <a:latin typeface="Calibri"/>
                <a:cs typeface="Calibri"/>
              </a:rPr>
              <a:t>г</a:t>
            </a:r>
            <a:r>
              <a:rPr sz="1400" b="1" spc="-5" dirty="0">
                <a:latin typeface="Calibri"/>
                <a:cs typeface="Calibri"/>
              </a:rPr>
              <a:t>оги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600" y="434199"/>
            <a:ext cx="1314450" cy="49682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722245" y="469681"/>
            <a:ext cx="42252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Bitter" pitchFamily="2" charset="-52"/>
              </a:rPr>
              <a:t>Образовательный</a:t>
            </a:r>
            <a:r>
              <a:rPr sz="2400" spc="-40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марафон</a:t>
            </a:r>
            <a:endParaRPr sz="2400" dirty="0">
              <a:latin typeface="Bitter" pitchFamily="2" charset="-5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2180" y="1206627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50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1698" y="1746885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79027" y="1156335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50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2934" y="2451735"/>
            <a:ext cx="10985500" cy="0"/>
          </a:xfrm>
          <a:custGeom>
            <a:avLst/>
            <a:gdLst/>
            <a:ahLst/>
            <a:cxnLst/>
            <a:rect l="l" t="t" r="r" b="b"/>
            <a:pathLst>
              <a:path w="10985500">
                <a:moveTo>
                  <a:pt x="109855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2934" y="3264027"/>
            <a:ext cx="10998200" cy="0"/>
          </a:xfrm>
          <a:custGeom>
            <a:avLst/>
            <a:gdLst/>
            <a:ahLst/>
            <a:cxnLst/>
            <a:rect l="l" t="t" r="r" b="b"/>
            <a:pathLst>
              <a:path w="10998200">
                <a:moveTo>
                  <a:pt x="109982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1333" y="2556510"/>
            <a:ext cx="435526" cy="50813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4704" y="2586274"/>
            <a:ext cx="455004" cy="48982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08229" y="2558839"/>
            <a:ext cx="397836" cy="590125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4327778" y="3524630"/>
            <a:ext cx="0" cy="3003550"/>
          </a:xfrm>
          <a:custGeom>
            <a:avLst/>
            <a:gdLst/>
            <a:ahLst/>
            <a:cxnLst/>
            <a:rect l="l" t="t" r="r" b="b"/>
            <a:pathLst>
              <a:path h="3003550">
                <a:moveTo>
                  <a:pt x="0" y="0"/>
                </a:moveTo>
                <a:lnTo>
                  <a:pt x="0" y="3003219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98105" y="3475101"/>
            <a:ext cx="0" cy="3053715"/>
          </a:xfrm>
          <a:custGeom>
            <a:avLst/>
            <a:gdLst/>
            <a:ahLst/>
            <a:cxnLst/>
            <a:rect l="l" t="t" r="r" b="b"/>
            <a:pathLst>
              <a:path h="3053715">
                <a:moveTo>
                  <a:pt x="0" y="0"/>
                </a:moveTo>
                <a:lnTo>
                  <a:pt x="0" y="3053346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59880" y="3959352"/>
            <a:ext cx="684276" cy="58750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6719" y="4382261"/>
            <a:ext cx="500633" cy="50825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23859" y="5033771"/>
            <a:ext cx="547116" cy="52958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3821" y="3872025"/>
            <a:ext cx="612004" cy="38115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7547" y="4432583"/>
            <a:ext cx="513201" cy="48068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3242" y="5823203"/>
            <a:ext cx="540727" cy="53698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5938" y="5093337"/>
            <a:ext cx="409811" cy="509549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E5299D9-90A6-4BFA-804B-1BC7DF41A5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338515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0443" y="5354413"/>
            <a:ext cx="686469" cy="12551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99" y="1370202"/>
            <a:ext cx="4942839" cy="50285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10901" y="3162209"/>
            <a:ext cx="1450975" cy="4864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Фу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кци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4494" y="5010657"/>
            <a:ext cx="246189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47725" marR="5080" indent="-835660">
              <a:lnSpc>
                <a:spcPts val="1639"/>
              </a:lnSpc>
              <a:spcBef>
                <a:spcPts val="28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Разработка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</a:t>
            </a:r>
            <a:r>
              <a:rPr sz="1500" b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проектов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3746" y="2940049"/>
            <a:ext cx="1334135" cy="7188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Психолого-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 п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r>
              <a:rPr sz="1500" b="1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огические 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компетенции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7047" y="2997454"/>
            <a:ext cx="25025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30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заданий</a:t>
            </a:r>
            <a:r>
              <a:rPr sz="2000" b="1" spc="-2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– 90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 минут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7047" y="3912108"/>
            <a:ext cx="42170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Индивидуальный</a:t>
            </a:r>
            <a:r>
              <a:rPr sz="2000" b="1" spc="-3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отчет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профессиональными</a:t>
            </a:r>
            <a:r>
              <a:rPr sz="2000" b="1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9D5"/>
                </a:solidFill>
                <a:latin typeface="Calibri"/>
                <a:cs typeface="Calibri"/>
              </a:rPr>
              <a:t>дефицитами</a:t>
            </a:r>
            <a:r>
              <a:rPr sz="2000" b="1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и </a:t>
            </a:r>
            <a:r>
              <a:rPr sz="2000" b="1" spc="-434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рекомендациями</a:t>
            </a:r>
            <a:r>
              <a:rPr sz="20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по</a:t>
            </a:r>
            <a:r>
              <a:rPr sz="2000" b="1" spc="-2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их</a:t>
            </a:r>
            <a:r>
              <a:rPr sz="20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A9D5"/>
                </a:solidFill>
                <a:latin typeface="Calibri"/>
                <a:cs typeface="Calibri"/>
              </a:rPr>
              <a:t>восполнению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55670" y="365759"/>
            <a:ext cx="56539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itter" pitchFamily="2" charset="-52"/>
              </a:rPr>
              <a:t>Дистанционный</a:t>
            </a:r>
            <a:r>
              <a:rPr sz="2400" spc="-35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конкурсный</a:t>
            </a:r>
            <a:r>
              <a:rPr sz="2400" spc="-40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отбор</a:t>
            </a:r>
            <a:endParaRPr sz="2400" dirty="0">
              <a:latin typeface="Bitter" pitchFamily="2" charset="-5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0080" y="1335024"/>
            <a:ext cx="6087745" cy="820419"/>
            <a:chOff x="640080" y="1335024"/>
            <a:chExt cx="6087745" cy="82041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6889" y="1335024"/>
              <a:ext cx="1130808" cy="8199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" y="1519428"/>
              <a:ext cx="514350" cy="557022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3073" y="226796"/>
            <a:ext cx="571915" cy="8688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69105" y="5001005"/>
            <a:ext cx="780242" cy="10835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67951" y="2638551"/>
            <a:ext cx="303493" cy="3022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83761" y="673837"/>
            <a:ext cx="7038340" cy="163068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400" b="1" spc="-15" dirty="0">
                <a:solidFill>
                  <a:srgbClr val="FF5C51"/>
                </a:solidFill>
                <a:latin typeface="Calibri"/>
                <a:cs typeface="Calibri"/>
              </a:rPr>
              <a:t>«Студенты»</a:t>
            </a:r>
            <a:endParaRPr sz="2400" dirty="0">
              <a:latin typeface="Calibri"/>
              <a:cs typeface="Calibri"/>
            </a:endParaRPr>
          </a:p>
          <a:p>
            <a:pPr marL="3274060" algn="ctr">
              <a:lnSpc>
                <a:spcPct val="100000"/>
              </a:lnSpc>
              <a:spcBef>
                <a:spcPts val="1165"/>
              </a:spcBef>
            </a:pP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Профессиональные</a:t>
            </a:r>
            <a:r>
              <a:rPr sz="2000" b="1" spc="-2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5C51"/>
                </a:solidFill>
                <a:latin typeface="Calibri"/>
                <a:cs typeface="Calibri"/>
              </a:rPr>
              <a:t>компетенции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3275329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2</a:t>
            </a:r>
            <a:r>
              <a:rPr sz="2000" b="1" spc="-1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–</a:t>
            </a:r>
            <a:r>
              <a:rPr sz="2000" b="1" spc="-1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9</a:t>
            </a:r>
            <a:r>
              <a:rPr sz="2000" b="1" spc="-1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августа</a:t>
            </a:r>
            <a:r>
              <a:rPr sz="2000" b="1" spc="-1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5C51"/>
                </a:solidFill>
                <a:latin typeface="Calibri"/>
                <a:cs typeface="Calibri"/>
              </a:rPr>
              <a:t>2024 </a:t>
            </a:r>
            <a:r>
              <a:rPr sz="2000" b="1" spc="-25" dirty="0">
                <a:solidFill>
                  <a:srgbClr val="FF5C51"/>
                </a:solidFill>
                <a:latin typeface="Calibri"/>
                <a:cs typeface="Calibri"/>
              </a:rPr>
              <a:t>года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72392" y="6617716"/>
            <a:ext cx="2305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341C96-E0E0-4B79-9E7B-A802CBB8DA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9822E-4F78-48C0-9FEA-2D69867CA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5DA4C-EC53-4506-9FFD-EE753C7C2C39}"/>
              </a:ext>
            </a:extLst>
          </p:cNvPr>
          <p:cNvSpPr txBox="1"/>
          <p:nvPr/>
        </p:nvSpPr>
        <p:spPr bwMode="auto">
          <a:xfrm>
            <a:off x="7490690" y="2657726"/>
            <a:ext cx="3973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Борис Соловьёв</a:t>
            </a:r>
          </a:p>
          <a:p>
            <a:pPr>
              <a:defRPr/>
            </a:pP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руководитель проекта «Флагманы образования» </a:t>
            </a:r>
            <a:b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</a:b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АНО «Россия – страна возможностей»</a:t>
            </a:r>
          </a:p>
          <a:p>
            <a:pPr>
              <a:defRPr/>
            </a:pPr>
            <a:endParaRPr lang="ru-RU" sz="1600" spc="-15" dirty="0">
              <a:solidFill>
                <a:srgbClr val="434244"/>
              </a:solidFill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en-US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boris.solovyev@rsv.ru</a:t>
            </a: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90" y="696543"/>
            <a:ext cx="1261981" cy="164606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3C4BC5-DC9A-4EF4-AB38-BA4B2BBD57E4}"/>
              </a:ext>
            </a:extLst>
          </p:cNvPr>
          <p:cNvSpPr txBox="1">
            <a:spLocks/>
          </p:cNvSpPr>
          <p:nvPr/>
        </p:nvSpPr>
        <p:spPr bwMode="auto">
          <a:xfrm>
            <a:off x="10002283" y="6357914"/>
            <a:ext cx="190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5FF4F9-28DE-418B-B2FB-CF1D63501080}" type="slidenum">
              <a:rPr lang="ru-RU" b="1" kern="0" smtClean="0">
                <a:solidFill>
                  <a:srgbClr val="00A9D6"/>
                </a:solidFill>
                <a:latin typeface="Bitter" pitchFamily="2" charset="-52"/>
              </a:rPr>
              <a:pPr algn="r">
                <a:defRPr/>
              </a:pPr>
              <a:t>2</a:t>
            </a:fld>
            <a:endParaRPr lang="ru-RU" b="1" kern="0" dirty="0">
              <a:solidFill>
                <a:srgbClr val="00A9D6"/>
              </a:solidFill>
              <a:latin typeface="Bitter" pitchFamily="2" charset="-52"/>
            </a:endParaRPr>
          </a:p>
        </p:txBody>
      </p:sp>
      <p:pic>
        <p:nvPicPr>
          <p:cNvPr id="12" name="Рисунок 68">
            <a:extLst>
              <a:ext uri="{FF2B5EF4-FFF2-40B4-BE49-F238E27FC236}">
                <a16:creationId xmlns:a16="http://schemas.microsoft.com/office/drawing/2014/main" id="{49A7EBC8-152C-4428-81AB-C7F40191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48804" r="59698" b="31364"/>
          <a:stretch/>
        </p:blipFill>
        <p:spPr bwMode="auto">
          <a:xfrm>
            <a:off x="9220200" y="5182762"/>
            <a:ext cx="88503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0B8F0AE6-CA25-40F1-B235-E7C6DF74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59989" r="17401" b="32189"/>
          <a:stretch/>
        </p:blipFill>
        <p:spPr bwMode="auto">
          <a:xfrm>
            <a:off x="7490690" y="5116825"/>
            <a:ext cx="81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991AC-C724-4720-8C85-84502A68C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51" y="1284402"/>
            <a:ext cx="4295153" cy="4289196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4EA4A-1D39-4BF8-815A-ECED65885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3470"/>
          <a:stretch/>
        </p:blipFill>
        <p:spPr bwMode="auto">
          <a:xfrm>
            <a:off x="225221" y="339502"/>
            <a:ext cx="1693744" cy="6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2977"/>
            <a:ext cx="3392169" cy="34584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49377" y="3135764"/>
            <a:ext cx="1023619" cy="347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Функци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льная  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6141" y="4470161"/>
            <a:ext cx="1823085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1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ts val="1210"/>
              </a:lnSpc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образовательными</a:t>
            </a:r>
            <a:r>
              <a:rPr sz="10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Calibri"/>
                <a:cs typeface="Calibri"/>
              </a:rPr>
              <a:t>системами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264" y="3002723"/>
            <a:ext cx="942340" cy="5111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Психолого-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педа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гог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ичес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кие  </a:t>
            </a:r>
            <a:r>
              <a:rPr sz="1050" b="1" spc="-5" dirty="0">
                <a:solidFill>
                  <a:srgbClr val="FFFFFF"/>
                </a:solidFill>
                <a:latin typeface="Calibri"/>
                <a:cs typeface="Calibri"/>
              </a:rPr>
              <a:t>компетенции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3857" y="5970841"/>
            <a:ext cx="11366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609" y="5663438"/>
            <a:ext cx="52482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30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заданий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–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90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минут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Индивидуальный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отчет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 с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 профессиональными</a:t>
            </a:r>
            <a:r>
              <a:rPr sz="1600" b="1" spc="-1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дефицитам</a:t>
            </a:r>
            <a:endParaRPr sz="1600">
              <a:latin typeface="Calibri"/>
              <a:cs typeface="Calibri"/>
            </a:endParaRPr>
          </a:p>
          <a:p>
            <a:pPr marL="114935" algn="ctr">
              <a:lnSpc>
                <a:spcPct val="100000"/>
              </a:lnSpc>
            </a:pP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и</a:t>
            </a:r>
            <a:r>
              <a:rPr sz="1600" b="1" spc="-6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рекомендациями</a:t>
            </a:r>
            <a:endParaRPr sz="1600">
              <a:latin typeface="Calibri"/>
              <a:cs typeface="Calibri"/>
            </a:endParaRPr>
          </a:p>
          <a:p>
            <a:pPr marL="11557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по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их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восполнению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9874" y="378619"/>
            <a:ext cx="57901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itter" pitchFamily="2" charset="-52"/>
              </a:rPr>
              <a:t>Дистанционный</a:t>
            </a:r>
            <a:r>
              <a:rPr sz="2400" spc="-25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конкурсный</a:t>
            </a:r>
            <a:r>
              <a:rPr sz="2400" spc="-20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отбор</a:t>
            </a:r>
            <a:endParaRPr sz="2400" dirty="0">
              <a:latin typeface="Bitter" pitchFamily="2" charset="-5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5761" y="6157390"/>
            <a:ext cx="833226" cy="4053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91521" y="836680"/>
            <a:ext cx="42614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«Управленцы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в 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сфере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образования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и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педагоги»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5775" y="1368043"/>
            <a:ext cx="3016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Профессиональные</a:t>
            </a:r>
            <a:r>
              <a:rPr sz="1600" b="1" spc="-3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компетенции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2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–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9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 августа</a:t>
            </a:r>
            <a:r>
              <a:rPr sz="1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2024</a:t>
            </a:r>
            <a:r>
              <a:rPr sz="1600" b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471C4"/>
                </a:solidFill>
                <a:latin typeface="Calibri"/>
                <a:cs typeface="Calibri"/>
              </a:rPr>
              <a:t>года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788" y="2205023"/>
            <a:ext cx="4074276" cy="30900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42530" y="1382267"/>
            <a:ext cx="33451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Надпрофессиональные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5C51"/>
                </a:solidFill>
                <a:latin typeface="Calibri"/>
                <a:cs typeface="Calibri"/>
              </a:rPr>
              <a:t>компетенции</a:t>
            </a:r>
            <a:endParaRPr sz="1600">
              <a:latin typeface="Calibri"/>
              <a:cs typeface="Calibri"/>
            </a:endParaRPr>
          </a:p>
          <a:p>
            <a:pPr marL="43180" algn="ctr">
              <a:lnSpc>
                <a:spcPct val="100000"/>
              </a:lnSpc>
            </a:pP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12-22</a:t>
            </a: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августа</a:t>
            </a:r>
            <a:r>
              <a:rPr sz="16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2024 </a:t>
            </a:r>
            <a:r>
              <a:rPr sz="1600" b="1" spc="-20" dirty="0">
                <a:solidFill>
                  <a:srgbClr val="4471C4"/>
                </a:solidFill>
                <a:latin typeface="Calibri"/>
                <a:cs typeface="Calibri"/>
              </a:rPr>
              <a:t>года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80147" y="5624576"/>
            <a:ext cx="376745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marR="27368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10 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блоков </a:t>
            </a:r>
            <a:r>
              <a:rPr sz="1600" b="1" spc="-5" dirty="0">
                <a:solidFill>
                  <a:srgbClr val="FF5C51"/>
                </a:solidFill>
                <a:latin typeface="Calibri"/>
                <a:cs typeface="Calibri"/>
              </a:rPr>
              <a:t>диагностических 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заданий </a:t>
            </a:r>
            <a:r>
              <a:rPr sz="1600" b="1" spc="-35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Индивидуальный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отчет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по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надпрофессиональным </a:t>
            </a:r>
            <a:r>
              <a:rPr sz="1600" b="1" spc="-10" dirty="0">
                <a:solidFill>
                  <a:srgbClr val="00A9D5"/>
                </a:solidFill>
                <a:latin typeface="Calibri"/>
                <a:cs typeface="Calibri"/>
              </a:rPr>
              <a:t>компетенциям </a:t>
            </a:r>
            <a:r>
              <a:rPr sz="1600" b="1" spc="-35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с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 рекомендациями</a:t>
            </a:r>
            <a:r>
              <a:rPr sz="1600" b="1" spc="-1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по</a:t>
            </a:r>
            <a:r>
              <a:rPr sz="1600" b="1" spc="-1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их</a:t>
            </a:r>
            <a:r>
              <a:rPr sz="16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развитию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5752" y="1704693"/>
            <a:ext cx="573024" cy="87831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7316" y="3453384"/>
            <a:ext cx="817650" cy="159105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772392" y="6617716"/>
            <a:ext cx="2305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20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8301FF-75FD-4A60-AF81-C167FC442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49" y="4118767"/>
            <a:ext cx="1083942" cy="19818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4590" y="479023"/>
            <a:ext cx="5236464" cy="92845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10" dirty="0">
                <a:latin typeface="Bitter" pitchFamily="2" charset="-52"/>
              </a:rPr>
              <a:t>Очные</a:t>
            </a:r>
            <a:r>
              <a:rPr spc="-15" dirty="0">
                <a:latin typeface="Bitter" pitchFamily="2" charset="-52"/>
              </a:rPr>
              <a:t> </a:t>
            </a:r>
            <a:r>
              <a:rPr spc="-5" dirty="0">
                <a:latin typeface="Bitter" pitchFamily="2" charset="-52"/>
              </a:rPr>
              <a:t>этапы</a:t>
            </a:r>
            <a:r>
              <a:rPr spc="-20" dirty="0">
                <a:latin typeface="Bitter" pitchFamily="2" charset="-52"/>
              </a:rPr>
              <a:t> </a:t>
            </a:r>
            <a:r>
              <a:rPr spc="-10" dirty="0">
                <a:latin typeface="Bitter" pitchFamily="2" charset="-52"/>
              </a:rPr>
              <a:t>конкурса</a:t>
            </a:r>
          </a:p>
          <a:p>
            <a:pPr marL="1124585">
              <a:lnSpc>
                <a:spcPct val="100000"/>
              </a:lnSpc>
              <a:spcBef>
                <a:spcPts val="170"/>
              </a:spcBef>
            </a:pPr>
            <a:r>
              <a:rPr lang="ru-RU" sz="2400" spc="-15" dirty="0">
                <a:solidFill>
                  <a:srgbClr val="00A9D5"/>
                </a:solidFill>
              </a:rPr>
              <a:t>          </a:t>
            </a:r>
            <a:r>
              <a:rPr sz="2400" spc="-15" dirty="0">
                <a:solidFill>
                  <a:srgbClr val="00A9D5"/>
                </a:solidFill>
              </a:rPr>
              <a:t>«Студенты»</a:t>
            </a:r>
            <a:endParaRPr sz="24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897" y="2808236"/>
            <a:ext cx="833226" cy="405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245" y="1546380"/>
            <a:ext cx="442160" cy="4851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5372" y="3686631"/>
            <a:ext cx="571915" cy="8688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5402" y="1706626"/>
            <a:ext cx="303778" cy="302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5714" y="1691255"/>
            <a:ext cx="5359158" cy="44226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58026" y="3816095"/>
            <a:ext cx="1591310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90"/>
              </a:lnSpc>
              <a:spcBef>
                <a:spcPts val="10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299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72392" y="6617716"/>
            <a:ext cx="2305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3023" y="2172969"/>
            <a:ext cx="1003935" cy="6286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635" algn="ctr">
              <a:lnSpc>
                <a:spcPts val="1540"/>
              </a:lnSpc>
              <a:spcBef>
                <a:spcPts val="26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Личное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выступление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участника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0580" y="4930140"/>
            <a:ext cx="1177925" cy="71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2245" marR="176530" algn="ctr">
              <a:lnSpc>
                <a:spcPts val="1320"/>
              </a:lnSpc>
              <a:spcBef>
                <a:spcPts val="24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Групповая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андная)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3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проектная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конкурсантов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6302" y="4842255"/>
            <a:ext cx="1366520" cy="8643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7465" marR="31115" algn="ctr">
              <a:lnSpc>
                <a:spcPts val="1320"/>
              </a:lnSpc>
              <a:spcBef>
                <a:spcPts val="24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Групповая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(командная)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работа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решению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23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конкурсных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(кейсов)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0166" y="2708655"/>
            <a:ext cx="1328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5C51"/>
                </a:solidFill>
                <a:latin typeface="Calibri"/>
                <a:cs typeface="Calibri"/>
              </a:rPr>
              <a:t>Финал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3989" y="3658107"/>
            <a:ext cx="261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(октябрь</a:t>
            </a:r>
            <a:r>
              <a:rPr sz="2400" b="1" spc="-3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2024</a:t>
            </a:r>
            <a:r>
              <a:rPr sz="2400" b="1" spc="-5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5C51"/>
                </a:solidFill>
                <a:latin typeface="Calibri"/>
                <a:cs typeface="Calibri"/>
              </a:rPr>
              <a:t>года)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9C82CE-BD81-4002-B031-344B66CDD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6466" r="14620"/>
          <a:stretch/>
        </p:blipFill>
        <p:spPr>
          <a:xfrm>
            <a:off x="724260" y="4390581"/>
            <a:ext cx="925465" cy="16555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180" y="511363"/>
            <a:ext cx="7865021" cy="929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797050" algn="ctr">
              <a:lnSpc>
                <a:spcPct val="100000"/>
              </a:lnSpc>
              <a:spcBef>
                <a:spcPts val="320"/>
              </a:spcBef>
            </a:pPr>
            <a:r>
              <a:rPr spc="-10" dirty="0">
                <a:latin typeface="Bitter" pitchFamily="2" charset="-52"/>
              </a:rPr>
              <a:t>Очные </a:t>
            </a:r>
            <a:r>
              <a:rPr spc="-5" dirty="0">
                <a:latin typeface="Bitter" pitchFamily="2" charset="-52"/>
              </a:rPr>
              <a:t>этапы</a:t>
            </a:r>
            <a:r>
              <a:rPr spc="-15" dirty="0">
                <a:latin typeface="Bitter" pitchFamily="2" charset="-52"/>
              </a:rPr>
              <a:t> </a:t>
            </a:r>
            <a:r>
              <a:rPr spc="-10" dirty="0">
                <a:latin typeface="Bitter" pitchFamily="2" charset="-52"/>
              </a:rPr>
              <a:t>конкурса</a:t>
            </a:r>
          </a:p>
          <a:p>
            <a:pPr marL="197485" algn="ctr">
              <a:lnSpc>
                <a:spcPct val="100000"/>
              </a:lnSpc>
              <a:spcBef>
                <a:spcPts val="170"/>
              </a:spcBef>
            </a:pPr>
            <a:r>
              <a:rPr lang="ru-RU" sz="2400" spc="-15" dirty="0">
                <a:solidFill>
                  <a:srgbClr val="00A9D5"/>
                </a:solidFill>
              </a:rPr>
              <a:t>                    </a:t>
            </a:r>
            <a:r>
              <a:rPr sz="2400" spc="-15" dirty="0">
                <a:solidFill>
                  <a:srgbClr val="00A9D5"/>
                </a:solidFill>
              </a:rPr>
              <a:t>«Управленцы</a:t>
            </a:r>
            <a:r>
              <a:rPr sz="2400" spc="5" dirty="0">
                <a:solidFill>
                  <a:srgbClr val="00A9D5"/>
                </a:solidFill>
              </a:rPr>
              <a:t> </a:t>
            </a:r>
            <a:r>
              <a:rPr sz="2400" dirty="0">
                <a:solidFill>
                  <a:srgbClr val="00A9D5"/>
                </a:solidFill>
              </a:rPr>
              <a:t>в</a:t>
            </a:r>
            <a:r>
              <a:rPr sz="2400" spc="-10" dirty="0">
                <a:solidFill>
                  <a:srgbClr val="00A9D5"/>
                </a:solidFill>
              </a:rPr>
              <a:t> </a:t>
            </a:r>
            <a:r>
              <a:rPr sz="2400" spc="-5" dirty="0">
                <a:solidFill>
                  <a:srgbClr val="00A9D5"/>
                </a:solidFill>
              </a:rPr>
              <a:t>сфере образования </a:t>
            </a:r>
            <a:r>
              <a:rPr sz="2400" dirty="0">
                <a:solidFill>
                  <a:srgbClr val="00A9D5"/>
                </a:solidFill>
              </a:rPr>
              <a:t>и </a:t>
            </a:r>
            <a:r>
              <a:rPr sz="2400" spc="-10" dirty="0">
                <a:solidFill>
                  <a:srgbClr val="00A9D5"/>
                </a:solidFill>
              </a:rPr>
              <a:t>педагоги»</a:t>
            </a:r>
            <a:endParaRPr sz="24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499" y="3681272"/>
            <a:ext cx="833226" cy="4053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419" y="2541082"/>
            <a:ext cx="442160" cy="4858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7409" y="3592448"/>
            <a:ext cx="571915" cy="8688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03843" y="2701035"/>
            <a:ext cx="303493" cy="30225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749158" y="3592448"/>
            <a:ext cx="2422525" cy="2423160"/>
          </a:xfrm>
          <a:custGeom>
            <a:avLst/>
            <a:gdLst/>
            <a:ahLst/>
            <a:cxnLst/>
            <a:rect l="l" t="t" r="r" b="b"/>
            <a:pathLst>
              <a:path w="2422525" h="2423160">
                <a:moveTo>
                  <a:pt x="1211199" y="0"/>
                </a:moveTo>
                <a:lnTo>
                  <a:pt x="1162486" y="961"/>
                </a:lnTo>
                <a:lnTo>
                  <a:pt x="1114262" y="3823"/>
                </a:lnTo>
                <a:lnTo>
                  <a:pt x="1066561" y="8549"/>
                </a:lnTo>
                <a:lnTo>
                  <a:pt x="1019422" y="15102"/>
                </a:lnTo>
                <a:lnTo>
                  <a:pt x="972879" y="23446"/>
                </a:lnTo>
                <a:lnTo>
                  <a:pt x="926969" y="33546"/>
                </a:lnTo>
                <a:lnTo>
                  <a:pt x="881728" y="45364"/>
                </a:lnTo>
                <a:lnTo>
                  <a:pt x="837192" y="58865"/>
                </a:lnTo>
                <a:lnTo>
                  <a:pt x="793398" y="74013"/>
                </a:lnTo>
                <a:lnTo>
                  <a:pt x="750381" y="90771"/>
                </a:lnTo>
                <a:lnTo>
                  <a:pt x="708178" y="109103"/>
                </a:lnTo>
                <a:lnTo>
                  <a:pt x="666825" y="128973"/>
                </a:lnTo>
                <a:lnTo>
                  <a:pt x="626359" y="150345"/>
                </a:lnTo>
                <a:lnTo>
                  <a:pt x="586814" y="173183"/>
                </a:lnTo>
                <a:lnTo>
                  <a:pt x="548229" y="197450"/>
                </a:lnTo>
                <a:lnTo>
                  <a:pt x="510638" y="223111"/>
                </a:lnTo>
                <a:lnTo>
                  <a:pt x="474077" y="250128"/>
                </a:lnTo>
                <a:lnTo>
                  <a:pt x="438584" y="278466"/>
                </a:lnTo>
                <a:lnTo>
                  <a:pt x="404195" y="308089"/>
                </a:lnTo>
                <a:lnTo>
                  <a:pt x="370945" y="338961"/>
                </a:lnTo>
                <a:lnTo>
                  <a:pt x="338870" y="371045"/>
                </a:lnTo>
                <a:lnTo>
                  <a:pt x="308007" y="404304"/>
                </a:lnTo>
                <a:lnTo>
                  <a:pt x="278393" y="438704"/>
                </a:lnTo>
                <a:lnTo>
                  <a:pt x="250062" y="474208"/>
                </a:lnTo>
                <a:lnTo>
                  <a:pt x="223053" y="510779"/>
                </a:lnTo>
                <a:lnTo>
                  <a:pt x="197399" y="548382"/>
                </a:lnTo>
                <a:lnTo>
                  <a:pt x="173139" y="586980"/>
                </a:lnTo>
                <a:lnTo>
                  <a:pt x="150307" y="626536"/>
                </a:lnTo>
                <a:lnTo>
                  <a:pt x="128941" y="667016"/>
                </a:lnTo>
                <a:lnTo>
                  <a:pt x="109076" y="708382"/>
                </a:lnTo>
                <a:lnTo>
                  <a:pt x="90748" y="750599"/>
                </a:lnTo>
                <a:lnTo>
                  <a:pt x="73995" y="793630"/>
                </a:lnTo>
                <a:lnTo>
                  <a:pt x="58851" y="837439"/>
                </a:lnTo>
                <a:lnTo>
                  <a:pt x="45353" y="881990"/>
                </a:lnTo>
                <a:lnTo>
                  <a:pt x="33538" y="927246"/>
                </a:lnTo>
                <a:lnTo>
                  <a:pt x="23441" y="973173"/>
                </a:lnTo>
                <a:lnTo>
                  <a:pt x="15098" y="1019732"/>
                </a:lnTo>
                <a:lnTo>
                  <a:pt x="8547" y="1066889"/>
                </a:lnTo>
                <a:lnTo>
                  <a:pt x="3822" y="1114606"/>
                </a:lnTo>
                <a:lnTo>
                  <a:pt x="961" y="1162849"/>
                </a:lnTo>
                <a:lnTo>
                  <a:pt x="0" y="1211580"/>
                </a:lnTo>
                <a:lnTo>
                  <a:pt x="961" y="1260310"/>
                </a:lnTo>
                <a:lnTo>
                  <a:pt x="3822" y="1308553"/>
                </a:lnTo>
                <a:lnTo>
                  <a:pt x="8547" y="1356270"/>
                </a:lnTo>
                <a:lnTo>
                  <a:pt x="15098" y="1403427"/>
                </a:lnTo>
                <a:lnTo>
                  <a:pt x="23441" y="1449986"/>
                </a:lnTo>
                <a:lnTo>
                  <a:pt x="33538" y="1495913"/>
                </a:lnTo>
                <a:lnTo>
                  <a:pt x="45353" y="1541169"/>
                </a:lnTo>
                <a:lnTo>
                  <a:pt x="58851" y="1585720"/>
                </a:lnTo>
                <a:lnTo>
                  <a:pt x="73995" y="1629529"/>
                </a:lnTo>
                <a:lnTo>
                  <a:pt x="90748" y="1672560"/>
                </a:lnTo>
                <a:lnTo>
                  <a:pt x="109076" y="1714777"/>
                </a:lnTo>
                <a:lnTo>
                  <a:pt x="128941" y="1756143"/>
                </a:lnTo>
                <a:lnTo>
                  <a:pt x="150307" y="1796623"/>
                </a:lnTo>
                <a:lnTo>
                  <a:pt x="173139" y="1836179"/>
                </a:lnTo>
                <a:lnTo>
                  <a:pt x="197399" y="1874777"/>
                </a:lnTo>
                <a:lnTo>
                  <a:pt x="223053" y="1912380"/>
                </a:lnTo>
                <a:lnTo>
                  <a:pt x="250062" y="1948951"/>
                </a:lnTo>
                <a:lnTo>
                  <a:pt x="278393" y="1984455"/>
                </a:lnTo>
                <a:lnTo>
                  <a:pt x="308007" y="2018855"/>
                </a:lnTo>
                <a:lnTo>
                  <a:pt x="338870" y="2052114"/>
                </a:lnTo>
                <a:lnTo>
                  <a:pt x="370945" y="2084198"/>
                </a:lnTo>
                <a:lnTo>
                  <a:pt x="404195" y="2115070"/>
                </a:lnTo>
                <a:lnTo>
                  <a:pt x="438584" y="2144693"/>
                </a:lnTo>
                <a:lnTo>
                  <a:pt x="474077" y="2173031"/>
                </a:lnTo>
                <a:lnTo>
                  <a:pt x="510638" y="2200048"/>
                </a:lnTo>
                <a:lnTo>
                  <a:pt x="548229" y="2225709"/>
                </a:lnTo>
                <a:lnTo>
                  <a:pt x="586814" y="2249976"/>
                </a:lnTo>
                <a:lnTo>
                  <a:pt x="626359" y="2272814"/>
                </a:lnTo>
                <a:lnTo>
                  <a:pt x="666825" y="2294186"/>
                </a:lnTo>
                <a:lnTo>
                  <a:pt x="708178" y="2314056"/>
                </a:lnTo>
                <a:lnTo>
                  <a:pt x="750381" y="2332388"/>
                </a:lnTo>
                <a:lnTo>
                  <a:pt x="793398" y="2349146"/>
                </a:lnTo>
                <a:lnTo>
                  <a:pt x="837192" y="2364294"/>
                </a:lnTo>
                <a:lnTo>
                  <a:pt x="881728" y="2377795"/>
                </a:lnTo>
                <a:lnTo>
                  <a:pt x="926969" y="2389613"/>
                </a:lnTo>
                <a:lnTo>
                  <a:pt x="972879" y="2399713"/>
                </a:lnTo>
                <a:lnTo>
                  <a:pt x="1019422" y="2408057"/>
                </a:lnTo>
                <a:lnTo>
                  <a:pt x="1066561" y="2414610"/>
                </a:lnTo>
                <a:lnTo>
                  <a:pt x="1114262" y="2419336"/>
                </a:lnTo>
                <a:lnTo>
                  <a:pt x="1162486" y="2422198"/>
                </a:lnTo>
                <a:lnTo>
                  <a:pt x="1211199" y="2423160"/>
                </a:lnTo>
                <a:lnTo>
                  <a:pt x="1259911" y="2422198"/>
                </a:lnTo>
                <a:lnTo>
                  <a:pt x="1308135" y="2419336"/>
                </a:lnTo>
                <a:lnTo>
                  <a:pt x="1355836" y="2414610"/>
                </a:lnTo>
                <a:lnTo>
                  <a:pt x="1402975" y="2408057"/>
                </a:lnTo>
                <a:lnTo>
                  <a:pt x="1449518" y="2399713"/>
                </a:lnTo>
                <a:lnTo>
                  <a:pt x="1495428" y="2389613"/>
                </a:lnTo>
                <a:lnTo>
                  <a:pt x="1540669" y="2377795"/>
                </a:lnTo>
                <a:lnTo>
                  <a:pt x="1585205" y="2364294"/>
                </a:lnTo>
                <a:lnTo>
                  <a:pt x="1628999" y="2349146"/>
                </a:lnTo>
                <a:lnTo>
                  <a:pt x="1672016" y="2332388"/>
                </a:lnTo>
                <a:lnTo>
                  <a:pt x="1714219" y="2314056"/>
                </a:lnTo>
                <a:lnTo>
                  <a:pt x="1755572" y="2294186"/>
                </a:lnTo>
                <a:lnTo>
                  <a:pt x="1796038" y="2272814"/>
                </a:lnTo>
                <a:lnTo>
                  <a:pt x="1835583" y="2249976"/>
                </a:lnTo>
                <a:lnTo>
                  <a:pt x="1874168" y="2225709"/>
                </a:lnTo>
                <a:lnTo>
                  <a:pt x="1911759" y="2200048"/>
                </a:lnTo>
                <a:lnTo>
                  <a:pt x="1948320" y="2173031"/>
                </a:lnTo>
                <a:lnTo>
                  <a:pt x="1983813" y="2144693"/>
                </a:lnTo>
                <a:lnTo>
                  <a:pt x="2018202" y="2115070"/>
                </a:lnTo>
                <a:lnTo>
                  <a:pt x="2051452" y="2084198"/>
                </a:lnTo>
                <a:lnTo>
                  <a:pt x="2083527" y="2052114"/>
                </a:lnTo>
                <a:lnTo>
                  <a:pt x="2114390" y="2018855"/>
                </a:lnTo>
                <a:lnTo>
                  <a:pt x="2144004" y="1984455"/>
                </a:lnTo>
                <a:lnTo>
                  <a:pt x="2172335" y="1948951"/>
                </a:lnTo>
                <a:lnTo>
                  <a:pt x="2199344" y="1912380"/>
                </a:lnTo>
                <a:lnTo>
                  <a:pt x="2224998" y="1874777"/>
                </a:lnTo>
                <a:lnTo>
                  <a:pt x="2249258" y="1836179"/>
                </a:lnTo>
                <a:lnTo>
                  <a:pt x="2272090" y="1796623"/>
                </a:lnTo>
                <a:lnTo>
                  <a:pt x="2293456" y="1756143"/>
                </a:lnTo>
                <a:lnTo>
                  <a:pt x="2313321" y="1714777"/>
                </a:lnTo>
                <a:lnTo>
                  <a:pt x="2331649" y="1672560"/>
                </a:lnTo>
                <a:lnTo>
                  <a:pt x="2348402" y="1629529"/>
                </a:lnTo>
                <a:lnTo>
                  <a:pt x="2363546" y="1585720"/>
                </a:lnTo>
                <a:lnTo>
                  <a:pt x="2377044" y="1541169"/>
                </a:lnTo>
                <a:lnTo>
                  <a:pt x="2388859" y="1495913"/>
                </a:lnTo>
                <a:lnTo>
                  <a:pt x="2398956" y="1449986"/>
                </a:lnTo>
                <a:lnTo>
                  <a:pt x="2407299" y="1403427"/>
                </a:lnTo>
                <a:lnTo>
                  <a:pt x="2413850" y="1356270"/>
                </a:lnTo>
                <a:lnTo>
                  <a:pt x="2418575" y="1308553"/>
                </a:lnTo>
                <a:lnTo>
                  <a:pt x="2421436" y="1260310"/>
                </a:lnTo>
                <a:lnTo>
                  <a:pt x="2422398" y="1211580"/>
                </a:lnTo>
                <a:lnTo>
                  <a:pt x="2421436" y="1162849"/>
                </a:lnTo>
                <a:lnTo>
                  <a:pt x="2418575" y="1114606"/>
                </a:lnTo>
                <a:lnTo>
                  <a:pt x="2413850" y="1066889"/>
                </a:lnTo>
                <a:lnTo>
                  <a:pt x="2407299" y="1019732"/>
                </a:lnTo>
                <a:lnTo>
                  <a:pt x="2398956" y="973173"/>
                </a:lnTo>
                <a:lnTo>
                  <a:pt x="2388859" y="927246"/>
                </a:lnTo>
                <a:lnTo>
                  <a:pt x="2377044" y="881990"/>
                </a:lnTo>
                <a:lnTo>
                  <a:pt x="2363546" y="837439"/>
                </a:lnTo>
                <a:lnTo>
                  <a:pt x="2348402" y="793630"/>
                </a:lnTo>
                <a:lnTo>
                  <a:pt x="2331649" y="750599"/>
                </a:lnTo>
                <a:lnTo>
                  <a:pt x="2313321" y="708382"/>
                </a:lnTo>
                <a:lnTo>
                  <a:pt x="2293456" y="667016"/>
                </a:lnTo>
                <a:lnTo>
                  <a:pt x="2272090" y="626536"/>
                </a:lnTo>
                <a:lnTo>
                  <a:pt x="2249258" y="586980"/>
                </a:lnTo>
                <a:lnTo>
                  <a:pt x="2224998" y="548382"/>
                </a:lnTo>
                <a:lnTo>
                  <a:pt x="2199344" y="510779"/>
                </a:lnTo>
                <a:lnTo>
                  <a:pt x="2172335" y="474208"/>
                </a:lnTo>
                <a:lnTo>
                  <a:pt x="2144004" y="438704"/>
                </a:lnTo>
                <a:lnTo>
                  <a:pt x="2114390" y="404304"/>
                </a:lnTo>
                <a:lnTo>
                  <a:pt x="2083527" y="371045"/>
                </a:lnTo>
                <a:lnTo>
                  <a:pt x="2051452" y="338961"/>
                </a:lnTo>
                <a:lnTo>
                  <a:pt x="2018202" y="308089"/>
                </a:lnTo>
                <a:lnTo>
                  <a:pt x="1983813" y="278466"/>
                </a:lnTo>
                <a:lnTo>
                  <a:pt x="1948320" y="250128"/>
                </a:lnTo>
                <a:lnTo>
                  <a:pt x="1911759" y="223111"/>
                </a:lnTo>
                <a:lnTo>
                  <a:pt x="1874168" y="197450"/>
                </a:lnTo>
                <a:lnTo>
                  <a:pt x="1835583" y="173183"/>
                </a:lnTo>
                <a:lnTo>
                  <a:pt x="1796038" y="150345"/>
                </a:lnTo>
                <a:lnTo>
                  <a:pt x="1755572" y="128973"/>
                </a:lnTo>
                <a:lnTo>
                  <a:pt x="1714219" y="109103"/>
                </a:lnTo>
                <a:lnTo>
                  <a:pt x="1672016" y="90771"/>
                </a:lnTo>
                <a:lnTo>
                  <a:pt x="1628999" y="74013"/>
                </a:lnTo>
                <a:lnTo>
                  <a:pt x="1585205" y="58865"/>
                </a:lnTo>
                <a:lnTo>
                  <a:pt x="1540669" y="45364"/>
                </a:lnTo>
                <a:lnTo>
                  <a:pt x="1495428" y="33546"/>
                </a:lnTo>
                <a:lnTo>
                  <a:pt x="1449518" y="23446"/>
                </a:lnTo>
                <a:lnTo>
                  <a:pt x="1402975" y="15102"/>
                </a:lnTo>
                <a:lnTo>
                  <a:pt x="1355836" y="8549"/>
                </a:lnTo>
                <a:lnTo>
                  <a:pt x="1308135" y="3823"/>
                </a:lnTo>
                <a:lnTo>
                  <a:pt x="1259911" y="961"/>
                </a:lnTo>
                <a:lnTo>
                  <a:pt x="1211199" y="0"/>
                </a:lnTo>
                <a:close/>
              </a:path>
            </a:pathLst>
          </a:custGeom>
          <a:solidFill>
            <a:srgbClr val="00A9D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33842" y="4356607"/>
            <a:ext cx="165290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1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endParaRPr sz="2700">
              <a:latin typeface="Calibri"/>
              <a:cs typeface="Calibri"/>
            </a:endParaRPr>
          </a:p>
          <a:p>
            <a:pPr algn="ctr">
              <a:lnSpc>
                <a:spcPts val="3100"/>
              </a:lnSpc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91309" y="2600515"/>
            <a:ext cx="1622425" cy="1401445"/>
            <a:chOff x="8191309" y="2600515"/>
            <a:chExt cx="1622425" cy="1401445"/>
          </a:xfrm>
        </p:grpSpPr>
        <p:sp>
          <p:nvSpPr>
            <p:cNvPr id="12" name="object 12"/>
            <p:cNvSpPr/>
            <p:nvPr/>
          </p:nvSpPr>
          <p:spPr>
            <a:xfrm>
              <a:off x="8197976" y="2607182"/>
              <a:ext cx="1609090" cy="1388110"/>
            </a:xfrm>
            <a:custGeom>
              <a:avLst/>
              <a:gdLst/>
              <a:ahLst/>
              <a:cxnLst/>
              <a:rect l="l" t="t" r="r" b="b"/>
              <a:pathLst>
                <a:path w="1609090" h="1388110">
                  <a:moveTo>
                    <a:pt x="804291" y="0"/>
                  </a:moveTo>
                  <a:lnTo>
                    <a:pt x="753421" y="1365"/>
                  </a:lnTo>
                  <a:lnTo>
                    <a:pt x="703392" y="5405"/>
                  </a:lnTo>
                  <a:lnTo>
                    <a:pt x="654300" y="12041"/>
                  </a:lnTo>
                  <a:lnTo>
                    <a:pt x="606237" y="21190"/>
                  </a:lnTo>
                  <a:lnTo>
                    <a:pt x="559298" y="32771"/>
                  </a:lnTo>
                  <a:lnTo>
                    <a:pt x="513578" y="46702"/>
                  </a:lnTo>
                  <a:lnTo>
                    <a:pt x="469170" y="62903"/>
                  </a:lnTo>
                  <a:lnTo>
                    <a:pt x="426168" y="81292"/>
                  </a:lnTo>
                  <a:lnTo>
                    <a:pt x="384667" y="101788"/>
                  </a:lnTo>
                  <a:lnTo>
                    <a:pt x="344761" y="124310"/>
                  </a:lnTo>
                  <a:lnTo>
                    <a:pt x="306543" y="148776"/>
                  </a:lnTo>
                  <a:lnTo>
                    <a:pt x="270109" y="175105"/>
                  </a:lnTo>
                  <a:lnTo>
                    <a:pt x="235553" y="203215"/>
                  </a:lnTo>
                  <a:lnTo>
                    <a:pt x="202968" y="233026"/>
                  </a:lnTo>
                  <a:lnTo>
                    <a:pt x="172448" y="264456"/>
                  </a:lnTo>
                  <a:lnTo>
                    <a:pt x="144088" y="297424"/>
                  </a:lnTo>
                  <a:lnTo>
                    <a:pt x="117983" y="331849"/>
                  </a:lnTo>
                  <a:lnTo>
                    <a:pt x="94225" y="367649"/>
                  </a:lnTo>
                  <a:lnTo>
                    <a:pt x="72910" y="404742"/>
                  </a:lnTo>
                  <a:lnTo>
                    <a:pt x="54132" y="443049"/>
                  </a:lnTo>
                  <a:lnTo>
                    <a:pt x="37984" y="482486"/>
                  </a:lnTo>
                  <a:lnTo>
                    <a:pt x="24560" y="522974"/>
                  </a:lnTo>
                  <a:lnTo>
                    <a:pt x="13956" y="564431"/>
                  </a:lnTo>
                  <a:lnTo>
                    <a:pt x="6265" y="606775"/>
                  </a:lnTo>
                  <a:lnTo>
                    <a:pt x="1582" y="649925"/>
                  </a:lnTo>
                  <a:lnTo>
                    <a:pt x="0" y="693801"/>
                  </a:lnTo>
                  <a:lnTo>
                    <a:pt x="1582" y="737676"/>
                  </a:lnTo>
                  <a:lnTo>
                    <a:pt x="6265" y="780826"/>
                  </a:lnTo>
                  <a:lnTo>
                    <a:pt x="13956" y="823170"/>
                  </a:lnTo>
                  <a:lnTo>
                    <a:pt x="24560" y="864627"/>
                  </a:lnTo>
                  <a:lnTo>
                    <a:pt x="37984" y="905115"/>
                  </a:lnTo>
                  <a:lnTo>
                    <a:pt x="54132" y="944552"/>
                  </a:lnTo>
                  <a:lnTo>
                    <a:pt x="72910" y="982859"/>
                  </a:lnTo>
                  <a:lnTo>
                    <a:pt x="94225" y="1019952"/>
                  </a:lnTo>
                  <a:lnTo>
                    <a:pt x="117983" y="1055752"/>
                  </a:lnTo>
                  <a:lnTo>
                    <a:pt x="144088" y="1090177"/>
                  </a:lnTo>
                  <a:lnTo>
                    <a:pt x="172448" y="1123145"/>
                  </a:lnTo>
                  <a:lnTo>
                    <a:pt x="202968" y="1154575"/>
                  </a:lnTo>
                  <a:lnTo>
                    <a:pt x="235553" y="1184386"/>
                  </a:lnTo>
                  <a:lnTo>
                    <a:pt x="270109" y="1212496"/>
                  </a:lnTo>
                  <a:lnTo>
                    <a:pt x="306543" y="1238825"/>
                  </a:lnTo>
                  <a:lnTo>
                    <a:pt x="344761" y="1263291"/>
                  </a:lnTo>
                  <a:lnTo>
                    <a:pt x="384667" y="1285813"/>
                  </a:lnTo>
                  <a:lnTo>
                    <a:pt x="426168" y="1306309"/>
                  </a:lnTo>
                  <a:lnTo>
                    <a:pt x="469170" y="1324698"/>
                  </a:lnTo>
                  <a:lnTo>
                    <a:pt x="513578" y="1340899"/>
                  </a:lnTo>
                  <a:lnTo>
                    <a:pt x="559298" y="1354830"/>
                  </a:lnTo>
                  <a:lnTo>
                    <a:pt x="606237" y="1366411"/>
                  </a:lnTo>
                  <a:lnTo>
                    <a:pt x="654300" y="1375560"/>
                  </a:lnTo>
                  <a:lnTo>
                    <a:pt x="703392" y="1382196"/>
                  </a:lnTo>
                  <a:lnTo>
                    <a:pt x="753421" y="1386236"/>
                  </a:lnTo>
                  <a:lnTo>
                    <a:pt x="804291" y="1387602"/>
                  </a:lnTo>
                  <a:lnTo>
                    <a:pt x="855160" y="1386236"/>
                  </a:lnTo>
                  <a:lnTo>
                    <a:pt x="905189" y="1382196"/>
                  </a:lnTo>
                  <a:lnTo>
                    <a:pt x="954281" y="1375560"/>
                  </a:lnTo>
                  <a:lnTo>
                    <a:pt x="1002344" y="1366411"/>
                  </a:lnTo>
                  <a:lnTo>
                    <a:pt x="1049283" y="1354830"/>
                  </a:lnTo>
                  <a:lnTo>
                    <a:pt x="1095003" y="1340899"/>
                  </a:lnTo>
                  <a:lnTo>
                    <a:pt x="1139411" y="1324698"/>
                  </a:lnTo>
                  <a:lnTo>
                    <a:pt x="1182413" y="1306309"/>
                  </a:lnTo>
                  <a:lnTo>
                    <a:pt x="1223914" y="1285813"/>
                  </a:lnTo>
                  <a:lnTo>
                    <a:pt x="1263820" y="1263291"/>
                  </a:lnTo>
                  <a:lnTo>
                    <a:pt x="1302038" y="1238825"/>
                  </a:lnTo>
                  <a:lnTo>
                    <a:pt x="1338472" y="1212496"/>
                  </a:lnTo>
                  <a:lnTo>
                    <a:pt x="1373028" y="1184386"/>
                  </a:lnTo>
                  <a:lnTo>
                    <a:pt x="1405613" y="1154575"/>
                  </a:lnTo>
                  <a:lnTo>
                    <a:pt x="1436133" y="1123145"/>
                  </a:lnTo>
                  <a:lnTo>
                    <a:pt x="1464493" y="1090177"/>
                  </a:lnTo>
                  <a:lnTo>
                    <a:pt x="1490598" y="1055752"/>
                  </a:lnTo>
                  <a:lnTo>
                    <a:pt x="1514356" y="1019952"/>
                  </a:lnTo>
                  <a:lnTo>
                    <a:pt x="1535671" y="982859"/>
                  </a:lnTo>
                  <a:lnTo>
                    <a:pt x="1554449" y="944552"/>
                  </a:lnTo>
                  <a:lnTo>
                    <a:pt x="1570597" y="905115"/>
                  </a:lnTo>
                  <a:lnTo>
                    <a:pt x="1584021" y="864627"/>
                  </a:lnTo>
                  <a:lnTo>
                    <a:pt x="1594625" y="823170"/>
                  </a:lnTo>
                  <a:lnTo>
                    <a:pt x="1602316" y="780826"/>
                  </a:lnTo>
                  <a:lnTo>
                    <a:pt x="1606999" y="737676"/>
                  </a:lnTo>
                  <a:lnTo>
                    <a:pt x="1608581" y="693801"/>
                  </a:lnTo>
                  <a:lnTo>
                    <a:pt x="1606999" y="649925"/>
                  </a:lnTo>
                  <a:lnTo>
                    <a:pt x="1602316" y="606775"/>
                  </a:lnTo>
                  <a:lnTo>
                    <a:pt x="1594625" y="564431"/>
                  </a:lnTo>
                  <a:lnTo>
                    <a:pt x="1584021" y="522974"/>
                  </a:lnTo>
                  <a:lnTo>
                    <a:pt x="1570597" y="482486"/>
                  </a:lnTo>
                  <a:lnTo>
                    <a:pt x="1554449" y="443049"/>
                  </a:lnTo>
                  <a:lnTo>
                    <a:pt x="1535671" y="404742"/>
                  </a:lnTo>
                  <a:lnTo>
                    <a:pt x="1514356" y="367649"/>
                  </a:lnTo>
                  <a:lnTo>
                    <a:pt x="1490598" y="331849"/>
                  </a:lnTo>
                  <a:lnTo>
                    <a:pt x="1464493" y="297424"/>
                  </a:lnTo>
                  <a:lnTo>
                    <a:pt x="1436133" y="264456"/>
                  </a:lnTo>
                  <a:lnTo>
                    <a:pt x="1405613" y="233026"/>
                  </a:lnTo>
                  <a:lnTo>
                    <a:pt x="1373028" y="203215"/>
                  </a:lnTo>
                  <a:lnTo>
                    <a:pt x="1338472" y="175105"/>
                  </a:lnTo>
                  <a:lnTo>
                    <a:pt x="1302038" y="148776"/>
                  </a:lnTo>
                  <a:lnTo>
                    <a:pt x="1263820" y="124310"/>
                  </a:lnTo>
                  <a:lnTo>
                    <a:pt x="1223914" y="101788"/>
                  </a:lnTo>
                  <a:lnTo>
                    <a:pt x="1182413" y="81292"/>
                  </a:lnTo>
                  <a:lnTo>
                    <a:pt x="1139411" y="62903"/>
                  </a:lnTo>
                  <a:lnTo>
                    <a:pt x="1095003" y="46702"/>
                  </a:lnTo>
                  <a:lnTo>
                    <a:pt x="1049283" y="32771"/>
                  </a:lnTo>
                  <a:lnTo>
                    <a:pt x="1002344" y="21190"/>
                  </a:lnTo>
                  <a:lnTo>
                    <a:pt x="954281" y="12041"/>
                  </a:lnTo>
                  <a:lnTo>
                    <a:pt x="905189" y="5405"/>
                  </a:lnTo>
                  <a:lnTo>
                    <a:pt x="855160" y="1365"/>
                  </a:lnTo>
                  <a:lnTo>
                    <a:pt x="804291" y="0"/>
                  </a:lnTo>
                  <a:close/>
                </a:path>
              </a:pathLst>
            </a:custGeom>
            <a:solidFill>
              <a:srgbClr val="FF5C51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7976" y="2607182"/>
              <a:ext cx="1609090" cy="1388110"/>
            </a:xfrm>
            <a:custGeom>
              <a:avLst/>
              <a:gdLst/>
              <a:ahLst/>
              <a:cxnLst/>
              <a:rect l="l" t="t" r="r" b="b"/>
              <a:pathLst>
                <a:path w="1609090" h="1388110">
                  <a:moveTo>
                    <a:pt x="0" y="693801"/>
                  </a:moveTo>
                  <a:lnTo>
                    <a:pt x="1582" y="649925"/>
                  </a:lnTo>
                  <a:lnTo>
                    <a:pt x="6265" y="606775"/>
                  </a:lnTo>
                  <a:lnTo>
                    <a:pt x="13956" y="564431"/>
                  </a:lnTo>
                  <a:lnTo>
                    <a:pt x="24560" y="522974"/>
                  </a:lnTo>
                  <a:lnTo>
                    <a:pt x="37984" y="482486"/>
                  </a:lnTo>
                  <a:lnTo>
                    <a:pt x="54132" y="443049"/>
                  </a:lnTo>
                  <a:lnTo>
                    <a:pt x="72910" y="404742"/>
                  </a:lnTo>
                  <a:lnTo>
                    <a:pt x="94225" y="367649"/>
                  </a:lnTo>
                  <a:lnTo>
                    <a:pt x="117983" y="331849"/>
                  </a:lnTo>
                  <a:lnTo>
                    <a:pt x="144088" y="297424"/>
                  </a:lnTo>
                  <a:lnTo>
                    <a:pt x="172448" y="264456"/>
                  </a:lnTo>
                  <a:lnTo>
                    <a:pt x="202968" y="233026"/>
                  </a:lnTo>
                  <a:lnTo>
                    <a:pt x="235553" y="203215"/>
                  </a:lnTo>
                  <a:lnTo>
                    <a:pt x="270109" y="175105"/>
                  </a:lnTo>
                  <a:lnTo>
                    <a:pt x="306543" y="148776"/>
                  </a:lnTo>
                  <a:lnTo>
                    <a:pt x="344761" y="124310"/>
                  </a:lnTo>
                  <a:lnTo>
                    <a:pt x="384667" y="101788"/>
                  </a:lnTo>
                  <a:lnTo>
                    <a:pt x="426168" y="81292"/>
                  </a:lnTo>
                  <a:lnTo>
                    <a:pt x="469170" y="62903"/>
                  </a:lnTo>
                  <a:lnTo>
                    <a:pt x="513578" y="46702"/>
                  </a:lnTo>
                  <a:lnTo>
                    <a:pt x="559298" y="32771"/>
                  </a:lnTo>
                  <a:lnTo>
                    <a:pt x="606237" y="21190"/>
                  </a:lnTo>
                  <a:lnTo>
                    <a:pt x="654300" y="12041"/>
                  </a:lnTo>
                  <a:lnTo>
                    <a:pt x="703392" y="5405"/>
                  </a:lnTo>
                  <a:lnTo>
                    <a:pt x="753421" y="1365"/>
                  </a:lnTo>
                  <a:lnTo>
                    <a:pt x="804291" y="0"/>
                  </a:lnTo>
                  <a:lnTo>
                    <a:pt x="855160" y="1365"/>
                  </a:lnTo>
                  <a:lnTo>
                    <a:pt x="905189" y="5405"/>
                  </a:lnTo>
                  <a:lnTo>
                    <a:pt x="954281" y="12041"/>
                  </a:lnTo>
                  <a:lnTo>
                    <a:pt x="1002344" y="21190"/>
                  </a:lnTo>
                  <a:lnTo>
                    <a:pt x="1049283" y="32771"/>
                  </a:lnTo>
                  <a:lnTo>
                    <a:pt x="1095003" y="46702"/>
                  </a:lnTo>
                  <a:lnTo>
                    <a:pt x="1139411" y="62903"/>
                  </a:lnTo>
                  <a:lnTo>
                    <a:pt x="1182413" y="81292"/>
                  </a:lnTo>
                  <a:lnTo>
                    <a:pt x="1223914" y="101788"/>
                  </a:lnTo>
                  <a:lnTo>
                    <a:pt x="1263820" y="124310"/>
                  </a:lnTo>
                  <a:lnTo>
                    <a:pt x="1302038" y="148776"/>
                  </a:lnTo>
                  <a:lnTo>
                    <a:pt x="1338472" y="175105"/>
                  </a:lnTo>
                  <a:lnTo>
                    <a:pt x="1373028" y="203215"/>
                  </a:lnTo>
                  <a:lnTo>
                    <a:pt x="1405613" y="233026"/>
                  </a:lnTo>
                  <a:lnTo>
                    <a:pt x="1436133" y="264456"/>
                  </a:lnTo>
                  <a:lnTo>
                    <a:pt x="1464493" y="297424"/>
                  </a:lnTo>
                  <a:lnTo>
                    <a:pt x="1490598" y="331849"/>
                  </a:lnTo>
                  <a:lnTo>
                    <a:pt x="1514356" y="367649"/>
                  </a:lnTo>
                  <a:lnTo>
                    <a:pt x="1535671" y="404742"/>
                  </a:lnTo>
                  <a:lnTo>
                    <a:pt x="1554449" y="443049"/>
                  </a:lnTo>
                  <a:lnTo>
                    <a:pt x="1570597" y="482486"/>
                  </a:lnTo>
                  <a:lnTo>
                    <a:pt x="1584021" y="522974"/>
                  </a:lnTo>
                  <a:lnTo>
                    <a:pt x="1594625" y="564431"/>
                  </a:lnTo>
                  <a:lnTo>
                    <a:pt x="1602316" y="606775"/>
                  </a:lnTo>
                  <a:lnTo>
                    <a:pt x="1606999" y="649925"/>
                  </a:lnTo>
                  <a:lnTo>
                    <a:pt x="1608581" y="693801"/>
                  </a:lnTo>
                  <a:lnTo>
                    <a:pt x="1606999" y="737676"/>
                  </a:lnTo>
                  <a:lnTo>
                    <a:pt x="1602316" y="780826"/>
                  </a:lnTo>
                  <a:lnTo>
                    <a:pt x="1594625" y="823170"/>
                  </a:lnTo>
                  <a:lnTo>
                    <a:pt x="1584021" y="864627"/>
                  </a:lnTo>
                  <a:lnTo>
                    <a:pt x="1570597" y="905115"/>
                  </a:lnTo>
                  <a:lnTo>
                    <a:pt x="1554449" y="944552"/>
                  </a:lnTo>
                  <a:lnTo>
                    <a:pt x="1535671" y="982859"/>
                  </a:lnTo>
                  <a:lnTo>
                    <a:pt x="1514356" y="1019952"/>
                  </a:lnTo>
                  <a:lnTo>
                    <a:pt x="1490598" y="1055752"/>
                  </a:lnTo>
                  <a:lnTo>
                    <a:pt x="1464493" y="1090177"/>
                  </a:lnTo>
                  <a:lnTo>
                    <a:pt x="1436133" y="1123145"/>
                  </a:lnTo>
                  <a:lnTo>
                    <a:pt x="1405613" y="1154575"/>
                  </a:lnTo>
                  <a:lnTo>
                    <a:pt x="1373028" y="1184386"/>
                  </a:lnTo>
                  <a:lnTo>
                    <a:pt x="1338472" y="1212496"/>
                  </a:lnTo>
                  <a:lnTo>
                    <a:pt x="1302038" y="1238825"/>
                  </a:lnTo>
                  <a:lnTo>
                    <a:pt x="1263820" y="1263291"/>
                  </a:lnTo>
                  <a:lnTo>
                    <a:pt x="1223914" y="1285813"/>
                  </a:lnTo>
                  <a:lnTo>
                    <a:pt x="1182413" y="1306309"/>
                  </a:lnTo>
                  <a:lnTo>
                    <a:pt x="1139411" y="1324698"/>
                  </a:lnTo>
                  <a:lnTo>
                    <a:pt x="1095003" y="1340899"/>
                  </a:lnTo>
                  <a:lnTo>
                    <a:pt x="1049283" y="1354830"/>
                  </a:lnTo>
                  <a:lnTo>
                    <a:pt x="1002344" y="1366411"/>
                  </a:lnTo>
                  <a:lnTo>
                    <a:pt x="954281" y="1375560"/>
                  </a:lnTo>
                  <a:lnTo>
                    <a:pt x="905189" y="1382196"/>
                  </a:lnTo>
                  <a:lnTo>
                    <a:pt x="855160" y="1386236"/>
                  </a:lnTo>
                  <a:lnTo>
                    <a:pt x="804291" y="1387602"/>
                  </a:lnTo>
                  <a:lnTo>
                    <a:pt x="753421" y="1386236"/>
                  </a:lnTo>
                  <a:lnTo>
                    <a:pt x="703392" y="1382196"/>
                  </a:lnTo>
                  <a:lnTo>
                    <a:pt x="654300" y="1375560"/>
                  </a:lnTo>
                  <a:lnTo>
                    <a:pt x="606237" y="1366411"/>
                  </a:lnTo>
                  <a:lnTo>
                    <a:pt x="559298" y="1354830"/>
                  </a:lnTo>
                  <a:lnTo>
                    <a:pt x="513578" y="1340899"/>
                  </a:lnTo>
                  <a:lnTo>
                    <a:pt x="469170" y="1324698"/>
                  </a:lnTo>
                  <a:lnTo>
                    <a:pt x="426168" y="1306309"/>
                  </a:lnTo>
                  <a:lnTo>
                    <a:pt x="384667" y="1285813"/>
                  </a:lnTo>
                  <a:lnTo>
                    <a:pt x="344761" y="1263291"/>
                  </a:lnTo>
                  <a:lnTo>
                    <a:pt x="306543" y="1238825"/>
                  </a:lnTo>
                  <a:lnTo>
                    <a:pt x="270109" y="1212496"/>
                  </a:lnTo>
                  <a:lnTo>
                    <a:pt x="235553" y="1184386"/>
                  </a:lnTo>
                  <a:lnTo>
                    <a:pt x="202968" y="1154575"/>
                  </a:lnTo>
                  <a:lnTo>
                    <a:pt x="172448" y="1123145"/>
                  </a:lnTo>
                  <a:lnTo>
                    <a:pt x="144088" y="1090177"/>
                  </a:lnTo>
                  <a:lnTo>
                    <a:pt x="117983" y="1055752"/>
                  </a:lnTo>
                  <a:lnTo>
                    <a:pt x="94225" y="1019952"/>
                  </a:lnTo>
                  <a:lnTo>
                    <a:pt x="72910" y="982859"/>
                  </a:lnTo>
                  <a:lnTo>
                    <a:pt x="54132" y="944552"/>
                  </a:lnTo>
                  <a:lnTo>
                    <a:pt x="37984" y="905115"/>
                  </a:lnTo>
                  <a:lnTo>
                    <a:pt x="24560" y="864627"/>
                  </a:lnTo>
                  <a:lnTo>
                    <a:pt x="13956" y="823170"/>
                  </a:lnTo>
                  <a:lnTo>
                    <a:pt x="6265" y="780826"/>
                  </a:lnTo>
                  <a:lnTo>
                    <a:pt x="1582" y="737676"/>
                  </a:lnTo>
                  <a:lnTo>
                    <a:pt x="0" y="693801"/>
                  </a:lnTo>
                  <a:close/>
                </a:path>
              </a:pathLst>
            </a:custGeom>
            <a:ln w="12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69706" y="3010916"/>
            <a:ext cx="866140" cy="5441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-1270" algn="ctr">
              <a:lnSpc>
                <a:spcPct val="91700"/>
              </a:lnSpc>
              <a:spcBef>
                <a:spcPts val="22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Личное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выступление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участника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57575" y="4971097"/>
            <a:ext cx="1619885" cy="1390015"/>
            <a:chOff x="9557575" y="4971097"/>
            <a:chExt cx="1619885" cy="1390015"/>
          </a:xfrm>
        </p:grpSpPr>
        <p:sp>
          <p:nvSpPr>
            <p:cNvPr id="16" name="object 16"/>
            <p:cNvSpPr/>
            <p:nvPr/>
          </p:nvSpPr>
          <p:spPr>
            <a:xfrm>
              <a:off x="9564243" y="4977764"/>
              <a:ext cx="1606550" cy="1376680"/>
            </a:xfrm>
            <a:custGeom>
              <a:avLst/>
              <a:gdLst/>
              <a:ahLst/>
              <a:cxnLst/>
              <a:rect l="l" t="t" r="r" b="b"/>
              <a:pathLst>
                <a:path w="1606550" h="1376679">
                  <a:moveTo>
                    <a:pt x="803148" y="0"/>
                  </a:moveTo>
                  <a:lnTo>
                    <a:pt x="752350" y="1353"/>
                  </a:lnTo>
                  <a:lnTo>
                    <a:pt x="702394" y="5361"/>
                  </a:lnTo>
                  <a:lnTo>
                    <a:pt x="653371" y="11942"/>
                  </a:lnTo>
                  <a:lnTo>
                    <a:pt x="605377" y="21016"/>
                  </a:lnTo>
                  <a:lnTo>
                    <a:pt x="558505" y="32502"/>
                  </a:lnTo>
                  <a:lnTo>
                    <a:pt x="512849" y="46320"/>
                  </a:lnTo>
                  <a:lnTo>
                    <a:pt x="468504" y="62388"/>
                  </a:lnTo>
                  <a:lnTo>
                    <a:pt x="425564" y="80627"/>
                  </a:lnTo>
                  <a:lnTo>
                    <a:pt x="384122" y="100954"/>
                  </a:lnTo>
                  <a:lnTo>
                    <a:pt x="344272" y="123291"/>
                  </a:lnTo>
                  <a:lnTo>
                    <a:pt x="306109" y="147556"/>
                  </a:lnTo>
                  <a:lnTo>
                    <a:pt x="269727" y="173669"/>
                  </a:lnTo>
                  <a:lnTo>
                    <a:pt x="235219" y="201549"/>
                  </a:lnTo>
                  <a:lnTo>
                    <a:pt x="202680" y="231114"/>
                  </a:lnTo>
                  <a:lnTo>
                    <a:pt x="172204" y="262286"/>
                  </a:lnTo>
                  <a:lnTo>
                    <a:pt x="143885" y="294983"/>
                  </a:lnTo>
                  <a:lnTo>
                    <a:pt x="117816" y="329124"/>
                  </a:lnTo>
                  <a:lnTo>
                    <a:pt x="94092" y="364628"/>
                  </a:lnTo>
                  <a:lnTo>
                    <a:pt x="72807" y="401416"/>
                  </a:lnTo>
                  <a:lnTo>
                    <a:pt x="54055" y="439407"/>
                  </a:lnTo>
                  <a:lnTo>
                    <a:pt x="37930" y="478519"/>
                  </a:lnTo>
                  <a:lnTo>
                    <a:pt x="24526" y="518672"/>
                  </a:lnTo>
                  <a:lnTo>
                    <a:pt x="13937" y="559786"/>
                  </a:lnTo>
                  <a:lnTo>
                    <a:pt x="6256" y="601780"/>
                  </a:lnTo>
                  <a:lnTo>
                    <a:pt x="1579" y="644574"/>
                  </a:lnTo>
                  <a:lnTo>
                    <a:pt x="0" y="688086"/>
                  </a:lnTo>
                  <a:lnTo>
                    <a:pt x="1579" y="731601"/>
                  </a:lnTo>
                  <a:lnTo>
                    <a:pt x="6256" y="774398"/>
                  </a:lnTo>
                  <a:lnTo>
                    <a:pt x="13937" y="816395"/>
                  </a:lnTo>
                  <a:lnTo>
                    <a:pt x="24526" y="857511"/>
                  </a:lnTo>
                  <a:lnTo>
                    <a:pt x="37930" y="897666"/>
                  </a:lnTo>
                  <a:lnTo>
                    <a:pt x="54055" y="936780"/>
                  </a:lnTo>
                  <a:lnTo>
                    <a:pt x="72807" y="974771"/>
                  </a:lnTo>
                  <a:lnTo>
                    <a:pt x="94092" y="1011559"/>
                  </a:lnTo>
                  <a:lnTo>
                    <a:pt x="117816" y="1047064"/>
                  </a:lnTo>
                  <a:lnTo>
                    <a:pt x="143885" y="1081205"/>
                  </a:lnTo>
                  <a:lnTo>
                    <a:pt x="172204" y="1113901"/>
                  </a:lnTo>
                  <a:lnTo>
                    <a:pt x="202680" y="1145072"/>
                  </a:lnTo>
                  <a:lnTo>
                    <a:pt x="235219" y="1174637"/>
                  </a:lnTo>
                  <a:lnTo>
                    <a:pt x="269727" y="1202515"/>
                  </a:lnTo>
                  <a:lnTo>
                    <a:pt x="306109" y="1228627"/>
                  </a:lnTo>
                  <a:lnTo>
                    <a:pt x="344272" y="1252890"/>
                  </a:lnTo>
                  <a:lnTo>
                    <a:pt x="384122" y="1275226"/>
                  </a:lnTo>
                  <a:lnTo>
                    <a:pt x="425564" y="1295552"/>
                  </a:lnTo>
                  <a:lnTo>
                    <a:pt x="468504" y="1313789"/>
                  </a:lnTo>
                  <a:lnTo>
                    <a:pt x="512849" y="1329856"/>
                  </a:lnTo>
                  <a:lnTo>
                    <a:pt x="558505" y="1343672"/>
                  </a:lnTo>
                  <a:lnTo>
                    <a:pt x="605377" y="1355157"/>
                  </a:lnTo>
                  <a:lnTo>
                    <a:pt x="653371" y="1364230"/>
                  </a:lnTo>
                  <a:lnTo>
                    <a:pt x="702394" y="1370810"/>
                  </a:lnTo>
                  <a:lnTo>
                    <a:pt x="752350" y="1374818"/>
                  </a:lnTo>
                  <a:lnTo>
                    <a:pt x="803148" y="1376172"/>
                  </a:lnTo>
                  <a:lnTo>
                    <a:pt x="853945" y="1374818"/>
                  </a:lnTo>
                  <a:lnTo>
                    <a:pt x="903901" y="1370810"/>
                  </a:lnTo>
                  <a:lnTo>
                    <a:pt x="952924" y="1364230"/>
                  </a:lnTo>
                  <a:lnTo>
                    <a:pt x="1000918" y="1355157"/>
                  </a:lnTo>
                  <a:lnTo>
                    <a:pt x="1047790" y="1343672"/>
                  </a:lnTo>
                  <a:lnTo>
                    <a:pt x="1093446" y="1329856"/>
                  </a:lnTo>
                  <a:lnTo>
                    <a:pt x="1137791" y="1313789"/>
                  </a:lnTo>
                  <a:lnTo>
                    <a:pt x="1180731" y="1295552"/>
                  </a:lnTo>
                  <a:lnTo>
                    <a:pt x="1222173" y="1275226"/>
                  </a:lnTo>
                  <a:lnTo>
                    <a:pt x="1262023" y="1252890"/>
                  </a:lnTo>
                  <a:lnTo>
                    <a:pt x="1300186" y="1228627"/>
                  </a:lnTo>
                  <a:lnTo>
                    <a:pt x="1336568" y="1202515"/>
                  </a:lnTo>
                  <a:lnTo>
                    <a:pt x="1371076" y="1174637"/>
                  </a:lnTo>
                  <a:lnTo>
                    <a:pt x="1403615" y="1145072"/>
                  </a:lnTo>
                  <a:lnTo>
                    <a:pt x="1434091" y="1113901"/>
                  </a:lnTo>
                  <a:lnTo>
                    <a:pt x="1462410" y="1081205"/>
                  </a:lnTo>
                  <a:lnTo>
                    <a:pt x="1488479" y="1047064"/>
                  </a:lnTo>
                  <a:lnTo>
                    <a:pt x="1512203" y="1011559"/>
                  </a:lnTo>
                  <a:lnTo>
                    <a:pt x="1533488" y="974771"/>
                  </a:lnTo>
                  <a:lnTo>
                    <a:pt x="1552240" y="936780"/>
                  </a:lnTo>
                  <a:lnTo>
                    <a:pt x="1568365" y="897666"/>
                  </a:lnTo>
                  <a:lnTo>
                    <a:pt x="1581769" y="857511"/>
                  </a:lnTo>
                  <a:lnTo>
                    <a:pt x="1592358" y="816395"/>
                  </a:lnTo>
                  <a:lnTo>
                    <a:pt x="1600039" y="774398"/>
                  </a:lnTo>
                  <a:lnTo>
                    <a:pt x="1604716" y="731601"/>
                  </a:lnTo>
                  <a:lnTo>
                    <a:pt x="1606296" y="688086"/>
                  </a:lnTo>
                  <a:lnTo>
                    <a:pt x="1604716" y="644574"/>
                  </a:lnTo>
                  <a:lnTo>
                    <a:pt x="1600039" y="601780"/>
                  </a:lnTo>
                  <a:lnTo>
                    <a:pt x="1592358" y="559786"/>
                  </a:lnTo>
                  <a:lnTo>
                    <a:pt x="1581769" y="518672"/>
                  </a:lnTo>
                  <a:lnTo>
                    <a:pt x="1568365" y="478519"/>
                  </a:lnTo>
                  <a:lnTo>
                    <a:pt x="1552240" y="439407"/>
                  </a:lnTo>
                  <a:lnTo>
                    <a:pt x="1533488" y="401416"/>
                  </a:lnTo>
                  <a:lnTo>
                    <a:pt x="1512203" y="364628"/>
                  </a:lnTo>
                  <a:lnTo>
                    <a:pt x="1488479" y="329124"/>
                  </a:lnTo>
                  <a:lnTo>
                    <a:pt x="1462410" y="294983"/>
                  </a:lnTo>
                  <a:lnTo>
                    <a:pt x="1434091" y="262286"/>
                  </a:lnTo>
                  <a:lnTo>
                    <a:pt x="1403615" y="231114"/>
                  </a:lnTo>
                  <a:lnTo>
                    <a:pt x="1371076" y="201549"/>
                  </a:lnTo>
                  <a:lnTo>
                    <a:pt x="1336568" y="173669"/>
                  </a:lnTo>
                  <a:lnTo>
                    <a:pt x="1300186" y="147556"/>
                  </a:lnTo>
                  <a:lnTo>
                    <a:pt x="1262023" y="123291"/>
                  </a:lnTo>
                  <a:lnTo>
                    <a:pt x="1222173" y="100954"/>
                  </a:lnTo>
                  <a:lnTo>
                    <a:pt x="1180731" y="80627"/>
                  </a:lnTo>
                  <a:lnTo>
                    <a:pt x="1137791" y="62388"/>
                  </a:lnTo>
                  <a:lnTo>
                    <a:pt x="1093446" y="46320"/>
                  </a:lnTo>
                  <a:lnTo>
                    <a:pt x="1047790" y="32502"/>
                  </a:lnTo>
                  <a:lnTo>
                    <a:pt x="1000918" y="21016"/>
                  </a:lnTo>
                  <a:lnTo>
                    <a:pt x="952924" y="11942"/>
                  </a:lnTo>
                  <a:lnTo>
                    <a:pt x="903901" y="5361"/>
                  </a:lnTo>
                  <a:lnTo>
                    <a:pt x="853945" y="1353"/>
                  </a:lnTo>
                  <a:lnTo>
                    <a:pt x="803148" y="0"/>
                  </a:lnTo>
                  <a:close/>
                </a:path>
              </a:pathLst>
            </a:custGeom>
            <a:solidFill>
              <a:srgbClr val="FF5C51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64243" y="4977764"/>
              <a:ext cx="1606550" cy="1376680"/>
            </a:xfrm>
            <a:custGeom>
              <a:avLst/>
              <a:gdLst/>
              <a:ahLst/>
              <a:cxnLst/>
              <a:rect l="l" t="t" r="r" b="b"/>
              <a:pathLst>
                <a:path w="1606550" h="1376679">
                  <a:moveTo>
                    <a:pt x="0" y="688086"/>
                  </a:moveTo>
                  <a:lnTo>
                    <a:pt x="1579" y="644574"/>
                  </a:lnTo>
                  <a:lnTo>
                    <a:pt x="6256" y="601780"/>
                  </a:lnTo>
                  <a:lnTo>
                    <a:pt x="13937" y="559786"/>
                  </a:lnTo>
                  <a:lnTo>
                    <a:pt x="24526" y="518672"/>
                  </a:lnTo>
                  <a:lnTo>
                    <a:pt x="37930" y="478519"/>
                  </a:lnTo>
                  <a:lnTo>
                    <a:pt x="54055" y="439407"/>
                  </a:lnTo>
                  <a:lnTo>
                    <a:pt x="72807" y="401416"/>
                  </a:lnTo>
                  <a:lnTo>
                    <a:pt x="94092" y="364628"/>
                  </a:lnTo>
                  <a:lnTo>
                    <a:pt x="117816" y="329124"/>
                  </a:lnTo>
                  <a:lnTo>
                    <a:pt x="143885" y="294983"/>
                  </a:lnTo>
                  <a:lnTo>
                    <a:pt x="172204" y="262286"/>
                  </a:lnTo>
                  <a:lnTo>
                    <a:pt x="202680" y="231114"/>
                  </a:lnTo>
                  <a:lnTo>
                    <a:pt x="235219" y="201549"/>
                  </a:lnTo>
                  <a:lnTo>
                    <a:pt x="269727" y="173669"/>
                  </a:lnTo>
                  <a:lnTo>
                    <a:pt x="306109" y="147556"/>
                  </a:lnTo>
                  <a:lnTo>
                    <a:pt x="344272" y="123291"/>
                  </a:lnTo>
                  <a:lnTo>
                    <a:pt x="384122" y="100954"/>
                  </a:lnTo>
                  <a:lnTo>
                    <a:pt x="425564" y="80627"/>
                  </a:lnTo>
                  <a:lnTo>
                    <a:pt x="468504" y="62388"/>
                  </a:lnTo>
                  <a:lnTo>
                    <a:pt x="512849" y="46320"/>
                  </a:lnTo>
                  <a:lnTo>
                    <a:pt x="558505" y="32502"/>
                  </a:lnTo>
                  <a:lnTo>
                    <a:pt x="605377" y="21016"/>
                  </a:lnTo>
                  <a:lnTo>
                    <a:pt x="653371" y="11942"/>
                  </a:lnTo>
                  <a:lnTo>
                    <a:pt x="702394" y="5361"/>
                  </a:lnTo>
                  <a:lnTo>
                    <a:pt x="752350" y="1353"/>
                  </a:lnTo>
                  <a:lnTo>
                    <a:pt x="803148" y="0"/>
                  </a:lnTo>
                  <a:lnTo>
                    <a:pt x="853945" y="1353"/>
                  </a:lnTo>
                  <a:lnTo>
                    <a:pt x="903901" y="5361"/>
                  </a:lnTo>
                  <a:lnTo>
                    <a:pt x="952924" y="11942"/>
                  </a:lnTo>
                  <a:lnTo>
                    <a:pt x="1000918" y="21016"/>
                  </a:lnTo>
                  <a:lnTo>
                    <a:pt x="1047790" y="32502"/>
                  </a:lnTo>
                  <a:lnTo>
                    <a:pt x="1093446" y="46320"/>
                  </a:lnTo>
                  <a:lnTo>
                    <a:pt x="1137791" y="62388"/>
                  </a:lnTo>
                  <a:lnTo>
                    <a:pt x="1180731" y="80627"/>
                  </a:lnTo>
                  <a:lnTo>
                    <a:pt x="1222173" y="100954"/>
                  </a:lnTo>
                  <a:lnTo>
                    <a:pt x="1262023" y="123291"/>
                  </a:lnTo>
                  <a:lnTo>
                    <a:pt x="1300186" y="147556"/>
                  </a:lnTo>
                  <a:lnTo>
                    <a:pt x="1336568" y="173669"/>
                  </a:lnTo>
                  <a:lnTo>
                    <a:pt x="1371076" y="201549"/>
                  </a:lnTo>
                  <a:lnTo>
                    <a:pt x="1403615" y="231114"/>
                  </a:lnTo>
                  <a:lnTo>
                    <a:pt x="1434091" y="262286"/>
                  </a:lnTo>
                  <a:lnTo>
                    <a:pt x="1462410" y="294983"/>
                  </a:lnTo>
                  <a:lnTo>
                    <a:pt x="1488479" y="329124"/>
                  </a:lnTo>
                  <a:lnTo>
                    <a:pt x="1512203" y="364628"/>
                  </a:lnTo>
                  <a:lnTo>
                    <a:pt x="1533488" y="401416"/>
                  </a:lnTo>
                  <a:lnTo>
                    <a:pt x="1552240" y="439407"/>
                  </a:lnTo>
                  <a:lnTo>
                    <a:pt x="1568365" y="478519"/>
                  </a:lnTo>
                  <a:lnTo>
                    <a:pt x="1581769" y="518672"/>
                  </a:lnTo>
                  <a:lnTo>
                    <a:pt x="1592358" y="559786"/>
                  </a:lnTo>
                  <a:lnTo>
                    <a:pt x="1600039" y="601780"/>
                  </a:lnTo>
                  <a:lnTo>
                    <a:pt x="1604716" y="644574"/>
                  </a:lnTo>
                  <a:lnTo>
                    <a:pt x="1606296" y="688086"/>
                  </a:lnTo>
                  <a:lnTo>
                    <a:pt x="1604716" y="731601"/>
                  </a:lnTo>
                  <a:lnTo>
                    <a:pt x="1600039" y="774398"/>
                  </a:lnTo>
                  <a:lnTo>
                    <a:pt x="1592358" y="816395"/>
                  </a:lnTo>
                  <a:lnTo>
                    <a:pt x="1581769" y="857511"/>
                  </a:lnTo>
                  <a:lnTo>
                    <a:pt x="1568365" y="897666"/>
                  </a:lnTo>
                  <a:lnTo>
                    <a:pt x="1552240" y="936780"/>
                  </a:lnTo>
                  <a:lnTo>
                    <a:pt x="1533488" y="974771"/>
                  </a:lnTo>
                  <a:lnTo>
                    <a:pt x="1512203" y="1011559"/>
                  </a:lnTo>
                  <a:lnTo>
                    <a:pt x="1488479" y="1047064"/>
                  </a:lnTo>
                  <a:lnTo>
                    <a:pt x="1462410" y="1081205"/>
                  </a:lnTo>
                  <a:lnTo>
                    <a:pt x="1434091" y="1113901"/>
                  </a:lnTo>
                  <a:lnTo>
                    <a:pt x="1403615" y="1145072"/>
                  </a:lnTo>
                  <a:lnTo>
                    <a:pt x="1371076" y="1174637"/>
                  </a:lnTo>
                  <a:lnTo>
                    <a:pt x="1336568" y="1202515"/>
                  </a:lnTo>
                  <a:lnTo>
                    <a:pt x="1300186" y="1228627"/>
                  </a:lnTo>
                  <a:lnTo>
                    <a:pt x="1262023" y="1252890"/>
                  </a:lnTo>
                  <a:lnTo>
                    <a:pt x="1222173" y="1275226"/>
                  </a:lnTo>
                  <a:lnTo>
                    <a:pt x="1180731" y="1295552"/>
                  </a:lnTo>
                  <a:lnTo>
                    <a:pt x="1137791" y="1313789"/>
                  </a:lnTo>
                  <a:lnTo>
                    <a:pt x="1093446" y="1329856"/>
                  </a:lnTo>
                  <a:lnTo>
                    <a:pt x="1047790" y="1343672"/>
                  </a:lnTo>
                  <a:lnTo>
                    <a:pt x="1000918" y="1355157"/>
                  </a:lnTo>
                  <a:lnTo>
                    <a:pt x="952924" y="1364230"/>
                  </a:lnTo>
                  <a:lnTo>
                    <a:pt x="903901" y="1370810"/>
                  </a:lnTo>
                  <a:lnTo>
                    <a:pt x="853945" y="1374818"/>
                  </a:lnTo>
                  <a:lnTo>
                    <a:pt x="803148" y="1376172"/>
                  </a:lnTo>
                  <a:lnTo>
                    <a:pt x="752350" y="1374818"/>
                  </a:lnTo>
                  <a:lnTo>
                    <a:pt x="702394" y="1370810"/>
                  </a:lnTo>
                  <a:lnTo>
                    <a:pt x="653371" y="1364230"/>
                  </a:lnTo>
                  <a:lnTo>
                    <a:pt x="605377" y="1355157"/>
                  </a:lnTo>
                  <a:lnTo>
                    <a:pt x="558505" y="1343672"/>
                  </a:lnTo>
                  <a:lnTo>
                    <a:pt x="512849" y="1329856"/>
                  </a:lnTo>
                  <a:lnTo>
                    <a:pt x="468504" y="1313789"/>
                  </a:lnTo>
                  <a:lnTo>
                    <a:pt x="425564" y="1295552"/>
                  </a:lnTo>
                  <a:lnTo>
                    <a:pt x="384122" y="1275226"/>
                  </a:lnTo>
                  <a:lnTo>
                    <a:pt x="344272" y="1252890"/>
                  </a:lnTo>
                  <a:lnTo>
                    <a:pt x="306109" y="1228627"/>
                  </a:lnTo>
                  <a:lnTo>
                    <a:pt x="269727" y="1202515"/>
                  </a:lnTo>
                  <a:lnTo>
                    <a:pt x="235219" y="1174637"/>
                  </a:lnTo>
                  <a:lnTo>
                    <a:pt x="202680" y="1145072"/>
                  </a:lnTo>
                  <a:lnTo>
                    <a:pt x="172204" y="1113901"/>
                  </a:lnTo>
                  <a:lnTo>
                    <a:pt x="143885" y="1081205"/>
                  </a:lnTo>
                  <a:lnTo>
                    <a:pt x="117816" y="1047064"/>
                  </a:lnTo>
                  <a:lnTo>
                    <a:pt x="94092" y="1011559"/>
                  </a:lnTo>
                  <a:lnTo>
                    <a:pt x="72807" y="974771"/>
                  </a:lnTo>
                  <a:lnTo>
                    <a:pt x="54055" y="936780"/>
                  </a:lnTo>
                  <a:lnTo>
                    <a:pt x="37930" y="897666"/>
                  </a:lnTo>
                  <a:lnTo>
                    <a:pt x="24526" y="857511"/>
                  </a:lnTo>
                  <a:lnTo>
                    <a:pt x="13937" y="816395"/>
                  </a:lnTo>
                  <a:lnTo>
                    <a:pt x="6256" y="774398"/>
                  </a:lnTo>
                  <a:lnTo>
                    <a:pt x="1579" y="731601"/>
                  </a:lnTo>
                  <a:lnTo>
                    <a:pt x="0" y="688086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915143" y="5208523"/>
            <a:ext cx="905510" cy="8788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2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Групповая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(командная)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проектная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работа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онкурс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25590" y="4964429"/>
            <a:ext cx="1732914" cy="1395730"/>
            <a:chOff x="6625590" y="4964429"/>
            <a:chExt cx="1732914" cy="1395730"/>
          </a:xfrm>
        </p:grpSpPr>
        <p:sp>
          <p:nvSpPr>
            <p:cNvPr id="20" name="object 20"/>
            <p:cNvSpPr/>
            <p:nvPr/>
          </p:nvSpPr>
          <p:spPr>
            <a:xfrm>
              <a:off x="6632067" y="4970906"/>
              <a:ext cx="1720214" cy="1382395"/>
            </a:xfrm>
            <a:custGeom>
              <a:avLst/>
              <a:gdLst/>
              <a:ahLst/>
              <a:cxnLst/>
              <a:rect l="l" t="t" r="r" b="b"/>
              <a:pathLst>
                <a:path w="1720215" h="1382395">
                  <a:moveTo>
                    <a:pt x="859916" y="0"/>
                  </a:moveTo>
                  <a:lnTo>
                    <a:pt x="807526" y="1261"/>
                  </a:lnTo>
                  <a:lnTo>
                    <a:pt x="755967" y="4996"/>
                  </a:lnTo>
                  <a:lnTo>
                    <a:pt x="705329" y="11133"/>
                  </a:lnTo>
                  <a:lnTo>
                    <a:pt x="655702" y="19599"/>
                  </a:lnTo>
                  <a:lnTo>
                    <a:pt x="607175" y="30323"/>
                  </a:lnTo>
                  <a:lnTo>
                    <a:pt x="559839" y="43232"/>
                  </a:lnTo>
                  <a:lnTo>
                    <a:pt x="513783" y="58253"/>
                  </a:lnTo>
                  <a:lnTo>
                    <a:pt x="469098" y="75316"/>
                  </a:lnTo>
                  <a:lnTo>
                    <a:pt x="425873" y="94346"/>
                  </a:lnTo>
                  <a:lnTo>
                    <a:pt x="384198" y="115273"/>
                  </a:lnTo>
                  <a:lnTo>
                    <a:pt x="344163" y="138024"/>
                  </a:lnTo>
                  <a:lnTo>
                    <a:pt x="305858" y="162526"/>
                  </a:lnTo>
                  <a:lnTo>
                    <a:pt x="269373" y="188708"/>
                  </a:lnTo>
                  <a:lnTo>
                    <a:pt x="234797" y="216497"/>
                  </a:lnTo>
                  <a:lnTo>
                    <a:pt x="202221" y="245820"/>
                  </a:lnTo>
                  <a:lnTo>
                    <a:pt x="171735" y="276607"/>
                  </a:lnTo>
                  <a:lnTo>
                    <a:pt x="143428" y="308784"/>
                  </a:lnTo>
                  <a:lnTo>
                    <a:pt x="117390" y="342279"/>
                  </a:lnTo>
                  <a:lnTo>
                    <a:pt x="93711" y="377020"/>
                  </a:lnTo>
                  <a:lnTo>
                    <a:pt x="72482" y="412934"/>
                  </a:lnTo>
                  <a:lnTo>
                    <a:pt x="53791" y="449951"/>
                  </a:lnTo>
                  <a:lnTo>
                    <a:pt x="37729" y="487996"/>
                  </a:lnTo>
                  <a:lnTo>
                    <a:pt x="24386" y="526998"/>
                  </a:lnTo>
                  <a:lnTo>
                    <a:pt x="13852" y="566886"/>
                  </a:lnTo>
                  <a:lnTo>
                    <a:pt x="6216" y="607585"/>
                  </a:lnTo>
                  <a:lnTo>
                    <a:pt x="1569" y="649025"/>
                  </a:lnTo>
                  <a:lnTo>
                    <a:pt x="0" y="691134"/>
                  </a:lnTo>
                  <a:lnTo>
                    <a:pt x="1569" y="733235"/>
                  </a:lnTo>
                  <a:lnTo>
                    <a:pt x="6216" y="774669"/>
                  </a:lnTo>
                  <a:lnTo>
                    <a:pt x="13852" y="815365"/>
                  </a:lnTo>
                  <a:lnTo>
                    <a:pt x="24386" y="855248"/>
                  </a:lnTo>
                  <a:lnTo>
                    <a:pt x="37729" y="894248"/>
                  </a:lnTo>
                  <a:lnTo>
                    <a:pt x="53791" y="932291"/>
                  </a:lnTo>
                  <a:lnTo>
                    <a:pt x="72482" y="969306"/>
                  </a:lnTo>
                  <a:lnTo>
                    <a:pt x="93711" y="1005219"/>
                  </a:lnTo>
                  <a:lnTo>
                    <a:pt x="117390" y="1039960"/>
                  </a:lnTo>
                  <a:lnTo>
                    <a:pt x="143428" y="1073455"/>
                  </a:lnTo>
                  <a:lnTo>
                    <a:pt x="171735" y="1105633"/>
                  </a:lnTo>
                  <a:lnTo>
                    <a:pt x="202221" y="1136421"/>
                  </a:lnTo>
                  <a:lnTo>
                    <a:pt x="234797" y="1165746"/>
                  </a:lnTo>
                  <a:lnTo>
                    <a:pt x="269373" y="1193536"/>
                  </a:lnTo>
                  <a:lnTo>
                    <a:pt x="305858" y="1219720"/>
                  </a:lnTo>
                  <a:lnTo>
                    <a:pt x="344163" y="1244224"/>
                  </a:lnTo>
                  <a:lnTo>
                    <a:pt x="384198" y="1266977"/>
                  </a:lnTo>
                  <a:lnTo>
                    <a:pt x="425873" y="1287907"/>
                  </a:lnTo>
                  <a:lnTo>
                    <a:pt x="469098" y="1306939"/>
                  </a:lnTo>
                  <a:lnTo>
                    <a:pt x="513783" y="1324004"/>
                  </a:lnTo>
                  <a:lnTo>
                    <a:pt x="559839" y="1339028"/>
                  </a:lnTo>
                  <a:lnTo>
                    <a:pt x="607175" y="1351939"/>
                  </a:lnTo>
                  <a:lnTo>
                    <a:pt x="655702" y="1362664"/>
                  </a:lnTo>
                  <a:lnTo>
                    <a:pt x="705329" y="1371132"/>
                  </a:lnTo>
                  <a:lnTo>
                    <a:pt x="755967" y="1377270"/>
                  </a:lnTo>
                  <a:lnTo>
                    <a:pt x="807526" y="1381006"/>
                  </a:lnTo>
                  <a:lnTo>
                    <a:pt x="859916" y="1382268"/>
                  </a:lnTo>
                  <a:lnTo>
                    <a:pt x="912307" y="1381006"/>
                  </a:lnTo>
                  <a:lnTo>
                    <a:pt x="963866" y="1377270"/>
                  </a:lnTo>
                  <a:lnTo>
                    <a:pt x="1014504" y="1371132"/>
                  </a:lnTo>
                  <a:lnTo>
                    <a:pt x="1064131" y="1362664"/>
                  </a:lnTo>
                  <a:lnTo>
                    <a:pt x="1112658" y="1351939"/>
                  </a:lnTo>
                  <a:lnTo>
                    <a:pt x="1159994" y="1339028"/>
                  </a:lnTo>
                  <a:lnTo>
                    <a:pt x="1206050" y="1324004"/>
                  </a:lnTo>
                  <a:lnTo>
                    <a:pt x="1250735" y="1306939"/>
                  </a:lnTo>
                  <a:lnTo>
                    <a:pt x="1293960" y="1287907"/>
                  </a:lnTo>
                  <a:lnTo>
                    <a:pt x="1335635" y="1266977"/>
                  </a:lnTo>
                  <a:lnTo>
                    <a:pt x="1375670" y="1244224"/>
                  </a:lnTo>
                  <a:lnTo>
                    <a:pt x="1413975" y="1219720"/>
                  </a:lnTo>
                  <a:lnTo>
                    <a:pt x="1450460" y="1193536"/>
                  </a:lnTo>
                  <a:lnTo>
                    <a:pt x="1485036" y="1165746"/>
                  </a:lnTo>
                  <a:lnTo>
                    <a:pt x="1517612" y="1136421"/>
                  </a:lnTo>
                  <a:lnTo>
                    <a:pt x="1548098" y="1105633"/>
                  </a:lnTo>
                  <a:lnTo>
                    <a:pt x="1576405" y="1073455"/>
                  </a:lnTo>
                  <a:lnTo>
                    <a:pt x="1602443" y="1039960"/>
                  </a:lnTo>
                  <a:lnTo>
                    <a:pt x="1626122" y="1005219"/>
                  </a:lnTo>
                  <a:lnTo>
                    <a:pt x="1647351" y="969306"/>
                  </a:lnTo>
                  <a:lnTo>
                    <a:pt x="1666042" y="932291"/>
                  </a:lnTo>
                  <a:lnTo>
                    <a:pt x="1682104" y="894248"/>
                  </a:lnTo>
                  <a:lnTo>
                    <a:pt x="1695447" y="855248"/>
                  </a:lnTo>
                  <a:lnTo>
                    <a:pt x="1705981" y="815365"/>
                  </a:lnTo>
                  <a:lnTo>
                    <a:pt x="1713617" y="774669"/>
                  </a:lnTo>
                  <a:lnTo>
                    <a:pt x="1718264" y="733235"/>
                  </a:lnTo>
                  <a:lnTo>
                    <a:pt x="1719833" y="691134"/>
                  </a:lnTo>
                  <a:lnTo>
                    <a:pt x="1718264" y="649025"/>
                  </a:lnTo>
                  <a:lnTo>
                    <a:pt x="1713617" y="607585"/>
                  </a:lnTo>
                  <a:lnTo>
                    <a:pt x="1705981" y="566886"/>
                  </a:lnTo>
                  <a:lnTo>
                    <a:pt x="1695447" y="526998"/>
                  </a:lnTo>
                  <a:lnTo>
                    <a:pt x="1682104" y="487996"/>
                  </a:lnTo>
                  <a:lnTo>
                    <a:pt x="1666042" y="449951"/>
                  </a:lnTo>
                  <a:lnTo>
                    <a:pt x="1647351" y="412934"/>
                  </a:lnTo>
                  <a:lnTo>
                    <a:pt x="1626122" y="377020"/>
                  </a:lnTo>
                  <a:lnTo>
                    <a:pt x="1602443" y="342279"/>
                  </a:lnTo>
                  <a:lnTo>
                    <a:pt x="1576405" y="308784"/>
                  </a:lnTo>
                  <a:lnTo>
                    <a:pt x="1548098" y="276607"/>
                  </a:lnTo>
                  <a:lnTo>
                    <a:pt x="1517612" y="245820"/>
                  </a:lnTo>
                  <a:lnTo>
                    <a:pt x="1485036" y="216497"/>
                  </a:lnTo>
                  <a:lnTo>
                    <a:pt x="1450460" y="188708"/>
                  </a:lnTo>
                  <a:lnTo>
                    <a:pt x="1413975" y="162526"/>
                  </a:lnTo>
                  <a:lnTo>
                    <a:pt x="1375670" y="138024"/>
                  </a:lnTo>
                  <a:lnTo>
                    <a:pt x="1335635" y="115273"/>
                  </a:lnTo>
                  <a:lnTo>
                    <a:pt x="1293960" y="94346"/>
                  </a:lnTo>
                  <a:lnTo>
                    <a:pt x="1250735" y="75316"/>
                  </a:lnTo>
                  <a:lnTo>
                    <a:pt x="1206050" y="58253"/>
                  </a:lnTo>
                  <a:lnTo>
                    <a:pt x="1159994" y="43232"/>
                  </a:lnTo>
                  <a:lnTo>
                    <a:pt x="1112658" y="30323"/>
                  </a:lnTo>
                  <a:lnTo>
                    <a:pt x="1064131" y="19599"/>
                  </a:lnTo>
                  <a:lnTo>
                    <a:pt x="1014504" y="11133"/>
                  </a:lnTo>
                  <a:lnTo>
                    <a:pt x="963866" y="4996"/>
                  </a:lnTo>
                  <a:lnTo>
                    <a:pt x="912307" y="1261"/>
                  </a:lnTo>
                  <a:lnTo>
                    <a:pt x="859916" y="0"/>
                  </a:lnTo>
                  <a:close/>
                </a:path>
              </a:pathLst>
            </a:custGeom>
            <a:solidFill>
              <a:srgbClr val="FF5C51">
                <a:alpha val="8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2067" y="4970906"/>
              <a:ext cx="1720214" cy="1382395"/>
            </a:xfrm>
            <a:custGeom>
              <a:avLst/>
              <a:gdLst/>
              <a:ahLst/>
              <a:cxnLst/>
              <a:rect l="l" t="t" r="r" b="b"/>
              <a:pathLst>
                <a:path w="1720215" h="1382395">
                  <a:moveTo>
                    <a:pt x="0" y="691134"/>
                  </a:moveTo>
                  <a:lnTo>
                    <a:pt x="1569" y="649025"/>
                  </a:lnTo>
                  <a:lnTo>
                    <a:pt x="6216" y="607585"/>
                  </a:lnTo>
                  <a:lnTo>
                    <a:pt x="13852" y="566886"/>
                  </a:lnTo>
                  <a:lnTo>
                    <a:pt x="24386" y="526998"/>
                  </a:lnTo>
                  <a:lnTo>
                    <a:pt x="37729" y="487996"/>
                  </a:lnTo>
                  <a:lnTo>
                    <a:pt x="53791" y="449951"/>
                  </a:lnTo>
                  <a:lnTo>
                    <a:pt x="72482" y="412934"/>
                  </a:lnTo>
                  <a:lnTo>
                    <a:pt x="93711" y="377020"/>
                  </a:lnTo>
                  <a:lnTo>
                    <a:pt x="117390" y="342279"/>
                  </a:lnTo>
                  <a:lnTo>
                    <a:pt x="143428" y="308784"/>
                  </a:lnTo>
                  <a:lnTo>
                    <a:pt x="171735" y="276607"/>
                  </a:lnTo>
                  <a:lnTo>
                    <a:pt x="202221" y="245820"/>
                  </a:lnTo>
                  <a:lnTo>
                    <a:pt x="234797" y="216497"/>
                  </a:lnTo>
                  <a:lnTo>
                    <a:pt x="269373" y="188708"/>
                  </a:lnTo>
                  <a:lnTo>
                    <a:pt x="305858" y="162526"/>
                  </a:lnTo>
                  <a:lnTo>
                    <a:pt x="344163" y="138024"/>
                  </a:lnTo>
                  <a:lnTo>
                    <a:pt x="384198" y="115273"/>
                  </a:lnTo>
                  <a:lnTo>
                    <a:pt x="425873" y="94346"/>
                  </a:lnTo>
                  <a:lnTo>
                    <a:pt x="469098" y="75316"/>
                  </a:lnTo>
                  <a:lnTo>
                    <a:pt x="513783" y="58253"/>
                  </a:lnTo>
                  <a:lnTo>
                    <a:pt x="559839" y="43232"/>
                  </a:lnTo>
                  <a:lnTo>
                    <a:pt x="607175" y="30323"/>
                  </a:lnTo>
                  <a:lnTo>
                    <a:pt x="655702" y="19599"/>
                  </a:lnTo>
                  <a:lnTo>
                    <a:pt x="705329" y="11133"/>
                  </a:lnTo>
                  <a:lnTo>
                    <a:pt x="755967" y="4996"/>
                  </a:lnTo>
                  <a:lnTo>
                    <a:pt x="807526" y="1261"/>
                  </a:lnTo>
                  <a:lnTo>
                    <a:pt x="859916" y="0"/>
                  </a:lnTo>
                  <a:lnTo>
                    <a:pt x="912307" y="1261"/>
                  </a:lnTo>
                  <a:lnTo>
                    <a:pt x="963866" y="4996"/>
                  </a:lnTo>
                  <a:lnTo>
                    <a:pt x="1014504" y="11133"/>
                  </a:lnTo>
                  <a:lnTo>
                    <a:pt x="1064131" y="19599"/>
                  </a:lnTo>
                  <a:lnTo>
                    <a:pt x="1112658" y="30323"/>
                  </a:lnTo>
                  <a:lnTo>
                    <a:pt x="1159994" y="43232"/>
                  </a:lnTo>
                  <a:lnTo>
                    <a:pt x="1206050" y="58253"/>
                  </a:lnTo>
                  <a:lnTo>
                    <a:pt x="1250735" y="75316"/>
                  </a:lnTo>
                  <a:lnTo>
                    <a:pt x="1293960" y="94346"/>
                  </a:lnTo>
                  <a:lnTo>
                    <a:pt x="1335635" y="115273"/>
                  </a:lnTo>
                  <a:lnTo>
                    <a:pt x="1375670" y="138024"/>
                  </a:lnTo>
                  <a:lnTo>
                    <a:pt x="1413975" y="162526"/>
                  </a:lnTo>
                  <a:lnTo>
                    <a:pt x="1450460" y="188708"/>
                  </a:lnTo>
                  <a:lnTo>
                    <a:pt x="1485036" y="216497"/>
                  </a:lnTo>
                  <a:lnTo>
                    <a:pt x="1517612" y="245820"/>
                  </a:lnTo>
                  <a:lnTo>
                    <a:pt x="1548098" y="276607"/>
                  </a:lnTo>
                  <a:lnTo>
                    <a:pt x="1576405" y="308784"/>
                  </a:lnTo>
                  <a:lnTo>
                    <a:pt x="1602443" y="342279"/>
                  </a:lnTo>
                  <a:lnTo>
                    <a:pt x="1626122" y="377020"/>
                  </a:lnTo>
                  <a:lnTo>
                    <a:pt x="1647351" y="412934"/>
                  </a:lnTo>
                  <a:lnTo>
                    <a:pt x="1666042" y="449951"/>
                  </a:lnTo>
                  <a:lnTo>
                    <a:pt x="1682104" y="487996"/>
                  </a:lnTo>
                  <a:lnTo>
                    <a:pt x="1695447" y="526998"/>
                  </a:lnTo>
                  <a:lnTo>
                    <a:pt x="1705981" y="566886"/>
                  </a:lnTo>
                  <a:lnTo>
                    <a:pt x="1713617" y="607585"/>
                  </a:lnTo>
                  <a:lnTo>
                    <a:pt x="1718264" y="649025"/>
                  </a:lnTo>
                  <a:lnTo>
                    <a:pt x="1719833" y="691134"/>
                  </a:lnTo>
                  <a:lnTo>
                    <a:pt x="1718264" y="733235"/>
                  </a:lnTo>
                  <a:lnTo>
                    <a:pt x="1713617" y="774669"/>
                  </a:lnTo>
                  <a:lnTo>
                    <a:pt x="1705981" y="815365"/>
                  </a:lnTo>
                  <a:lnTo>
                    <a:pt x="1695447" y="855248"/>
                  </a:lnTo>
                  <a:lnTo>
                    <a:pt x="1682104" y="894248"/>
                  </a:lnTo>
                  <a:lnTo>
                    <a:pt x="1666042" y="932291"/>
                  </a:lnTo>
                  <a:lnTo>
                    <a:pt x="1647351" y="969306"/>
                  </a:lnTo>
                  <a:lnTo>
                    <a:pt x="1626122" y="1005219"/>
                  </a:lnTo>
                  <a:lnTo>
                    <a:pt x="1602443" y="1039960"/>
                  </a:lnTo>
                  <a:lnTo>
                    <a:pt x="1576405" y="1073455"/>
                  </a:lnTo>
                  <a:lnTo>
                    <a:pt x="1548098" y="1105633"/>
                  </a:lnTo>
                  <a:lnTo>
                    <a:pt x="1517612" y="1136421"/>
                  </a:lnTo>
                  <a:lnTo>
                    <a:pt x="1485036" y="1165746"/>
                  </a:lnTo>
                  <a:lnTo>
                    <a:pt x="1450460" y="1193536"/>
                  </a:lnTo>
                  <a:lnTo>
                    <a:pt x="1413975" y="1219720"/>
                  </a:lnTo>
                  <a:lnTo>
                    <a:pt x="1375670" y="1244224"/>
                  </a:lnTo>
                  <a:lnTo>
                    <a:pt x="1335635" y="1266977"/>
                  </a:lnTo>
                  <a:lnTo>
                    <a:pt x="1293960" y="1287907"/>
                  </a:lnTo>
                  <a:lnTo>
                    <a:pt x="1250735" y="1306939"/>
                  </a:lnTo>
                  <a:lnTo>
                    <a:pt x="1206050" y="1324004"/>
                  </a:lnTo>
                  <a:lnTo>
                    <a:pt x="1159994" y="1339028"/>
                  </a:lnTo>
                  <a:lnTo>
                    <a:pt x="1112658" y="1351939"/>
                  </a:lnTo>
                  <a:lnTo>
                    <a:pt x="1064131" y="1362664"/>
                  </a:lnTo>
                  <a:lnTo>
                    <a:pt x="1014504" y="1371132"/>
                  </a:lnTo>
                  <a:lnTo>
                    <a:pt x="963866" y="1377270"/>
                  </a:lnTo>
                  <a:lnTo>
                    <a:pt x="912307" y="1381006"/>
                  </a:lnTo>
                  <a:lnTo>
                    <a:pt x="859916" y="1382268"/>
                  </a:lnTo>
                  <a:lnTo>
                    <a:pt x="807526" y="1381006"/>
                  </a:lnTo>
                  <a:lnTo>
                    <a:pt x="755967" y="1377270"/>
                  </a:lnTo>
                  <a:lnTo>
                    <a:pt x="705329" y="1371132"/>
                  </a:lnTo>
                  <a:lnTo>
                    <a:pt x="655702" y="1362664"/>
                  </a:lnTo>
                  <a:lnTo>
                    <a:pt x="607175" y="1351939"/>
                  </a:lnTo>
                  <a:lnTo>
                    <a:pt x="559839" y="1339028"/>
                  </a:lnTo>
                  <a:lnTo>
                    <a:pt x="513783" y="1324004"/>
                  </a:lnTo>
                  <a:lnTo>
                    <a:pt x="469098" y="1306939"/>
                  </a:lnTo>
                  <a:lnTo>
                    <a:pt x="425873" y="1287907"/>
                  </a:lnTo>
                  <a:lnTo>
                    <a:pt x="384198" y="1266977"/>
                  </a:lnTo>
                  <a:lnTo>
                    <a:pt x="344163" y="1244224"/>
                  </a:lnTo>
                  <a:lnTo>
                    <a:pt x="305858" y="1219720"/>
                  </a:lnTo>
                  <a:lnTo>
                    <a:pt x="269373" y="1193536"/>
                  </a:lnTo>
                  <a:lnTo>
                    <a:pt x="234797" y="1165746"/>
                  </a:lnTo>
                  <a:lnTo>
                    <a:pt x="202221" y="1136421"/>
                  </a:lnTo>
                  <a:lnTo>
                    <a:pt x="171735" y="1105633"/>
                  </a:lnTo>
                  <a:lnTo>
                    <a:pt x="143428" y="1073455"/>
                  </a:lnTo>
                  <a:lnTo>
                    <a:pt x="117390" y="1039960"/>
                  </a:lnTo>
                  <a:lnTo>
                    <a:pt x="93711" y="1005219"/>
                  </a:lnTo>
                  <a:lnTo>
                    <a:pt x="72482" y="969306"/>
                  </a:lnTo>
                  <a:lnTo>
                    <a:pt x="53791" y="932291"/>
                  </a:lnTo>
                  <a:lnTo>
                    <a:pt x="37729" y="894248"/>
                  </a:lnTo>
                  <a:lnTo>
                    <a:pt x="24386" y="855248"/>
                  </a:lnTo>
                  <a:lnTo>
                    <a:pt x="13852" y="815365"/>
                  </a:lnTo>
                  <a:lnTo>
                    <a:pt x="6216" y="774669"/>
                  </a:lnTo>
                  <a:lnTo>
                    <a:pt x="1569" y="733235"/>
                  </a:lnTo>
                  <a:lnTo>
                    <a:pt x="0" y="691134"/>
                  </a:lnTo>
                  <a:close/>
                </a:path>
              </a:pathLst>
            </a:custGeom>
            <a:ln w="129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21245" y="5121402"/>
            <a:ext cx="1139825" cy="10458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3830" marR="156210" indent="1905" algn="ctr">
              <a:lnSpc>
                <a:spcPct val="91600"/>
              </a:lnSpc>
              <a:spcBef>
                <a:spcPts val="22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Групповая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андная)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работа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решению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конкурсных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заданий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(кейсов)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72392" y="6617716"/>
            <a:ext cx="2305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22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0771" y="1613660"/>
            <a:ext cx="251904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Финал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100"/>
              </a:spcBef>
            </a:pPr>
            <a:r>
              <a:rPr sz="2400" b="1" dirty="0">
                <a:solidFill>
                  <a:srgbClr val="00A9D5"/>
                </a:solidFill>
                <a:latin typeface="Calibri"/>
                <a:cs typeface="Calibri"/>
              </a:rPr>
              <a:t>(ноябрь</a:t>
            </a:r>
            <a:r>
              <a:rPr sz="2400" b="1" spc="-4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9D5"/>
                </a:solidFill>
                <a:latin typeface="Calibri"/>
                <a:cs typeface="Calibri"/>
              </a:rPr>
              <a:t>2024</a:t>
            </a:r>
            <a:r>
              <a:rPr sz="2400" b="1" spc="-5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9D5"/>
                </a:solidFill>
                <a:latin typeface="Calibri"/>
                <a:cs typeface="Calibri"/>
              </a:rPr>
              <a:t>года)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03862" y="2473704"/>
            <a:ext cx="2621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26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5C51"/>
                </a:solidFill>
                <a:latin typeface="Calibri"/>
                <a:cs typeface="Calibri"/>
              </a:rPr>
              <a:t>Полуфиналы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b="1" dirty="0">
                <a:solidFill>
                  <a:srgbClr val="00A9D5"/>
                </a:solidFill>
                <a:latin typeface="Calibri"/>
                <a:cs typeface="Calibri"/>
              </a:rPr>
              <a:t>(октябрь</a:t>
            </a:r>
            <a:r>
              <a:rPr sz="2400" b="1" spc="-4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9D5"/>
                </a:solidFill>
                <a:latin typeface="Calibri"/>
                <a:cs typeface="Calibri"/>
              </a:rPr>
              <a:t>2024</a:t>
            </a:r>
            <a:r>
              <a:rPr sz="2400" b="1" spc="-6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9D5"/>
                </a:solidFill>
                <a:latin typeface="Calibri"/>
                <a:cs typeface="Calibri"/>
              </a:rPr>
              <a:t>года)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78437" y="3577208"/>
            <a:ext cx="332041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FF5C51"/>
                </a:solidFill>
                <a:latin typeface="Calibri"/>
                <a:cs typeface="Calibri"/>
              </a:rPr>
              <a:t>Во всех субъектах</a:t>
            </a:r>
            <a:r>
              <a:rPr sz="2400" b="1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5C51"/>
                </a:solidFill>
                <a:latin typeface="Calibri"/>
                <a:cs typeface="Calibri"/>
              </a:rPr>
              <a:t>Российской </a:t>
            </a:r>
            <a:r>
              <a:rPr sz="2400" b="1" spc="-44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5C51"/>
                </a:solidFill>
                <a:latin typeface="Calibri"/>
                <a:cs typeface="Calibri"/>
              </a:rPr>
              <a:t>Федерации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4723" y="4867316"/>
            <a:ext cx="307848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A9D5"/>
                </a:solidFill>
                <a:latin typeface="Calibri"/>
                <a:cs typeface="Calibri"/>
              </a:rPr>
              <a:t>До</a:t>
            </a:r>
            <a:r>
              <a:rPr sz="24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9D5"/>
                </a:solidFill>
                <a:latin typeface="Calibri"/>
                <a:cs typeface="Calibri"/>
              </a:rPr>
              <a:t>30</a:t>
            </a:r>
            <a:r>
              <a:rPr sz="24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00A9D5"/>
                </a:solidFill>
                <a:latin typeface="Calibri"/>
                <a:cs typeface="Calibri"/>
              </a:rPr>
              <a:t>участников</a:t>
            </a:r>
            <a:r>
              <a:rPr sz="2400" b="1" spc="-2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endParaRPr lang="ru-RU" sz="2400" b="1" spc="-20" dirty="0">
              <a:solidFill>
                <a:srgbClr val="00A9D5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solidFill>
                  <a:srgbClr val="00A9D5"/>
                </a:solidFill>
                <a:latin typeface="Calibri"/>
                <a:cs typeface="Calibri"/>
              </a:rPr>
              <a:t>в</a:t>
            </a:r>
            <a:r>
              <a:rPr sz="2400" b="1" spc="-15" dirty="0">
                <a:solidFill>
                  <a:srgbClr val="00A9D5"/>
                </a:solidFill>
                <a:latin typeface="Calibri"/>
                <a:cs typeface="Calibri"/>
              </a:rPr>
              <a:t> каждом </a:t>
            </a:r>
            <a:r>
              <a:rPr sz="2400" b="1" spc="-434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9D5"/>
                </a:solidFill>
                <a:latin typeface="Calibri"/>
                <a:cs typeface="Calibri"/>
              </a:rPr>
              <a:t>полуфинале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D24E224-6529-455F-98FA-A12250DA7A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982746" y="88550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5C51"/>
                </a:solidFill>
                <a:latin typeface="Bitter"/>
              </a:rPr>
              <a:t>Информационная поддержка проекта «Флагманы образования»</a:t>
            </a:r>
            <a:endParaRPr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DC3FA41-47F1-4619-8E86-38E02C27D324}"/>
              </a:ext>
            </a:extLst>
          </p:cNvPr>
          <p:cNvSpPr/>
          <p:nvPr/>
        </p:nvSpPr>
        <p:spPr bwMode="auto">
          <a:xfrm>
            <a:off x="6694200" y="2182570"/>
            <a:ext cx="3198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Светлана Белых</a:t>
            </a:r>
            <a:endParaRPr lang="ru-RU" sz="2400" b="1" spc="-15" dirty="0">
              <a:solidFill>
                <a:srgbClr val="00A9D6"/>
              </a:solidFill>
              <a:latin typeface="Bitter"/>
              <a:cs typeface="Arial"/>
            </a:endParaRPr>
          </a:p>
          <a:p>
            <a:pPr>
              <a:defRPr/>
            </a:pPr>
            <a:endParaRPr lang="ru-RU" sz="1200" b="1" spc="-15" dirty="0">
              <a:solidFill>
                <a:srgbClr val="00A9D6"/>
              </a:solidFill>
              <a:latin typeface="Bitter"/>
              <a:cs typeface="Arial"/>
            </a:endParaRPr>
          </a:p>
          <a:p>
            <a:pPr>
              <a:defRPr/>
            </a:pPr>
            <a:r>
              <a:rPr lang="ru-RU" sz="12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пресс-секретарь </a:t>
            </a:r>
          </a:p>
          <a:p>
            <a:pPr>
              <a:defRPr/>
            </a:pPr>
            <a:r>
              <a:rPr lang="ru-RU" sz="12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проекта «Флагманы образования»</a:t>
            </a:r>
          </a:p>
          <a:p>
            <a:pPr>
              <a:defRPr/>
            </a:pPr>
            <a:r>
              <a:rPr lang="ru-RU" sz="12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 </a:t>
            </a:r>
          </a:p>
          <a:p>
            <a:pPr>
              <a:defRPr/>
            </a:pPr>
            <a:r>
              <a:rPr lang="ru-RU" sz="12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+7( 925) 006-01-52</a:t>
            </a:r>
          </a:p>
          <a:p>
            <a:pPr>
              <a:defRPr/>
            </a:pPr>
            <a:r>
              <a:rPr lang="ru-RU" sz="12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svetlana.belykh@rsv.ru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125787-8A6A-412F-9E26-B3E9F35F37B1}"/>
              </a:ext>
            </a:extLst>
          </p:cNvPr>
          <p:cNvSpPr/>
          <p:nvPr/>
        </p:nvSpPr>
        <p:spPr bwMode="auto">
          <a:xfrm>
            <a:off x="6694200" y="4397042"/>
            <a:ext cx="3736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Светлана Пирогова</a:t>
            </a:r>
          </a:p>
          <a:p>
            <a:pPr>
              <a:defRPr/>
            </a:pPr>
            <a:endParaRPr lang="ru-RU" sz="1200" b="1" spc="-15" dirty="0">
              <a:latin typeface="Bitter"/>
              <a:cs typeface="Arial"/>
            </a:endParaRPr>
          </a:p>
          <a:p>
            <a:pPr>
              <a:defRPr/>
            </a:pPr>
            <a:r>
              <a:rPr lang="ru-RU" sz="1200" spc="-15" dirty="0">
                <a:latin typeface="Bitter" pitchFamily="2" charset="-52"/>
                <a:cs typeface="Arial"/>
              </a:rPr>
              <a:t>специалист по связям  с общественностью  проекта «Флагманы образования»</a:t>
            </a:r>
          </a:p>
          <a:p>
            <a:pPr>
              <a:defRPr/>
            </a:pPr>
            <a:endParaRPr lang="ru-RU" sz="1200" spc="-15" dirty="0">
              <a:latin typeface="Bitter" pitchFamily="2" charset="-52"/>
              <a:cs typeface="Arial"/>
            </a:endParaRPr>
          </a:p>
          <a:p>
            <a:pPr>
              <a:defRPr/>
            </a:pPr>
            <a:r>
              <a:rPr lang="ru-RU" sz="12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+7 (966) 132-21-63</a:t>
            </a:r>
          </a:p>
          <a:p>
            <a:pPr>
              <a:defRPr/>
            </a:pPr>
            <a:r>
              <a:rPr lang="en-US" sz="12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svetlana.pirogova@rsv.ru</a:t>
            </a:r>
            <a:endParaRPr lang="ru-RU" sz="12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76ED04-AF61-4C43-B1FD-566AA7D77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1" y="2035205"/>
            <a:ext cx="1864390" cy="1864390"/>
          </a:xfrm>
          <a:prstGeom prst="ellipse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BC3343-CCF9-4E33-8124-618192511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24768"/>
          <a:stretch/>
        </p:blipFill>
        <p:spPr>
          <a:xfrm>
            <a:off x="4510038" y="4243698"/>
            <a:ext cx="1859205" cy="1813910"/>
          </a:xfrm>
          <a:prstGeom prst="flowChartConnector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453C4BC5-DC9A-4EF4-AB38-BA4B2BBD57E4}"/>
              </a:ext>
            </a:extLst>
          </p:cNvPr>
          <p:cNvSpPr txBox="1">
            <a:spLocks/>
          </p:cNvSpPr>
          <p:nvPr/>
        </p:nvSpPr>
        <p:spPr bwMode="auto">
          <a:xfrm>
            <a:off x="10002283" y="6357914"/>
            <a:ext cx="190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5FF4F9-28DE-418B-B2FB-CF1D63501080}" type="slidenum">
              <a:rPr lang="ru-RU" b="1" kern="0" smtClean="0">
                <a:solidFill>
                  <a:srgbClr val="00A9D6"/>
                </a:solidFill>
                <a:latin typeface="Bitter" pitchFamily="2" charset="-52"/>
              </a:rPr>
              <a:pPr algn="r">
                <a:defRPr/>
              </a:pPr>
              <a:t>23</a:t>
            </a:fld>
            <a:endParaRPr lang="ru-RU" b="1" kern="0" dirty="0">
              <a:solidFill>
                <a:srgbClr val="00A9D6"/>
              </a:solidFill>
              <a:latin typeface="Bitter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E92A6-C1F2-4721-913A-105193AF9BAD}"/>
              </a:ext>
            </a:extLst>
          </p:cNvPr>
          <p:cNvSpPr txBox="1"/>
          <p:nvPr/>
        </p:nvSpPr>
        <p:spPr bwMode="auto">
          <a:xfrm>
            <a:off x="895624" y="2002058"/>
            <a:ext cx="2990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Регистрируйтесь в проект, приглашайте друзей, родных </a:t>
            </a:r>
          </a:p>
          <a:p>
            <a:pPr>
              <a:defRPr/>
            </a:pPr>
            <a:r>
              <a:rPr lang="ru-RU" sz="1600" dirty="0"/>
              <a:t>и коллег. А чтобы это было проще сделать, мы подготовили  информационные материалы:</a:t>
            </a:r>
            <a:endParaRPr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0C6F76-C21D-490E-95C2-FA8797F245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3470"/>
          <a:stretch/>
        </p:blipFill>
        <p:spPr bwMode="auto">
          <a:xfrm>
            <a:off x="10157940" y="339502"/>
            <a:ext cx="1693744" cy="61789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3BF5CE8-D4A0-4A15-B071-7B3EECE0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" y="230651"/>
            <a:ext cx="2331819" cy="6021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82B38A-441C-4166-A9E0-2C9539A8A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51" y="3429000"/>
            <a:ext cx="2743200" cy="2743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D08370-5573-4804-AF6B-1447E4EE2DE7}"/>
              </a:ext>
            </a:extLst>
          </p:cNvPr>
          <p:cNvSpPr/>
          <p:nvPr/>
        </p:nvSpPr>
        <p:spPr>
          <a:xfrm>
            <a:off x="926104" y="6096000"/>
            <a:ext cx="27431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https://seafile.rsv.ru:9443/d/92b34884b85c45dc91fa/</a:t>
            </a:r>
          </a:p>
        </p:txBody>
      </p:sp>
    </p:spTree>
    <p:extLst>
      <p:ext uri="{BB962C8B-B14F-4D97-AF65-F5344CB8AC3E}">
        <p14:creationId xmlns:p14="http://schemas.microsoft.com/office/powerpoint/2010/main" val="51461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64EE79-DDA7-4B26-950E-B8D255418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25" y="2667000"/>
            <a:ext cx="3383696" cy="33836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10A7F-A701-4336-A398-FBD91267B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77" r="12177"/>
          <a:stretch/>
        </p:blipFill>
        <p:spPr bwMode="auto">
          <a:xfrm>
            <a:off x="9419374" y="424180"/>
            <a:ext cx="2247942" cy="5904657"/>
          </a:xfrm>
          <a:prstGeom prst="rect">
            <a:avLst/>
          </a:prstGeom>
        </p:spPr>
      </p:pic>
      <p:pic>
        <p:nvPicPr>
          <p:cNvPr id="2052" name="Picture 4" descr="Значок телеграмма - Png (пнг) картинки и иконки без фона">
            <a:extLst>
              <a:ext uri="{FF2B5EF4-FFF2-40B4-BE49-F238E27FC236}">
                <a16:creationId xmlns:a16="http://schemas.microsoft.com/office/drawing/2014/main" id="{AD535933-D2A6-48F3-9F7A-D05BAAAF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4" y="1406124"/>
            <a:ext cx="1162878" cy="11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7578D-600D-4FB6-901A-2560D4E48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56" y="230651"/>
            <a:ext cx="2331819" cy="602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BDD7C-8BB2-4087-AEC1-EFF5EE420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5" y="2683394"/>
            <a:ext cx="3383697" cy="3383697"/>
          </a:xfrm>
          <a:prstGeom prst="rect">
            <a:avLst/>
          </a:prstGeom>
        </p:spPr>
      </p:pic>
      <p:pic>
        <p:nvPicPr>
          <p:cNvPr id="13" name="Picture 6" descr="ВК – Бесплатные иконки: бизнес">
            <a:extLst>
              <a:ext uri="{FF2B5EF4-FFF2-40B4-BE49-F238E27FC236}">
                <a16:creationId xmlns:a16="http://schemas.microsoft.com/office/drawing/2014/main" id="{8F069226-7F00-459E-B7EE-715826C1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98" y="1448488"/>
            <a:ext cx="1078150" cy="10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53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 rotWithShape="1">
          <a:blip r:embed="rId2" cstate="print"/>
          <a:srcRect l="46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7223" y="1261872"/>
            <a:ext cx="4797552" cy="47945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2717" y="419607"/>
            <a:ext cx="2242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5" dirty="0">
                <a:solidFill>
                  <a:srgbClr val="FFFFFF"/>
                </a:solidFill>
              </a:rPr>
              <a:t>flagmany.rsv.ru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8971788" y="3154679"/>
            <a:ext cx="1518920" cy="778510"/>
          </a:xfrm>
          <a:custGeom>
            <a:avLst/>
            <a:gdLst/>
            <a:ahLst/>
            <a:cxnLst/>
            <a:rect l="l" t="t" r="r" b="b"/>
            <a:pathLst>
              <a:path w="1518920" h="778510">
                <a:moveTo>
                  <a:pt x="552958" y="167005"/>
                </a:moveTo>
                <a:lnTo>
                  <a:pt x="505460" y="119634"/>
                </a:lnTo>
                <a:lnTo>
                  <a:pt x="505460" y="167005"/>
                </a:lnTo>
                <a:lnTo>
                  <a:pt x="281051" y="389255"/>
                </a:lnTo>
                <a:lnTo>
                  <a:pt x="505460" y="612775"/>
                </a:lnTo>
                <a:lnTo>
                  <a:pt x="385318" y="731139"/>
                </a:lnTo>
                <a:lnTo>
                  <a:pt x="42291" y="389255"/>
                </a:lnTo>
                <a:lnTo>
                  <a:pt x="385318" y="47371"/>
                </a:lnTo>
                <a:lnTo>
                  <a:pt x="505460" y="167005"/>
                </a:lnTo>
                <a:lnTo>
                  <a:pt x="505460" y="119634"/>
                </a:lnTo>
                <a:lnTo>
                  <a:pt x="432879" y="47371"/>
                </a:lnTo>
                <a:lnTo>
                  <a:pt x="385318" y="0"/>
                </a:lnTo>
                <a:lnTo>
                  <a:pt x="0" y="385318"/>
                </a:lnTo>
                <a:lnTo>
                  <a:pt x="0" y="393192"/>
                </a:lnTo>
                <a:lnTo>
                  <a:pt x="385318" y="778383"/>
                </a:lnTo>
                <a:lnTo>
                  <a:pt x="433133" y="731139"/>
                </a:lnTo>
                <a:lnTo>
                  <a:pt x="552958" y="612775"/>
                </a:lnTo>
                <a:lnTo>
                  <a:pt x="329946" y="389255"/>
                </a:lnTo>
                <a:lnTo>
                  <a:pt x="552958" y="167005"/>
                </a:lnTo>
                <a:close/>
              </a:path>
              <a:path w="1518920" h="778510">
                <a:moveTo>
                  <a:pt x="1015746" y="167005"/>
                </a:moveTo>
                <a:lnTo>
                  <a:pt x="968375" y="119634"/>
                </a:lnTo>
                <a:lnTo>
                  <a:pt x="968375" y="167005"/>
                </a:lnTo>
                <a:lnTo>
                  <a:pt x="744474" y="389255"/>
                </a:lnTo>
                <a:lnTo>
                  <a:pt x="968375" y="612775"/>
                </a:lnTo>
                <a:lnTo>
                  <a:pt x="848487" y="731139"/>
                </a:lnTo>
                <a:lnTo>
                  <a:pt x="506095" y="389255"/>
                </a:lnTo>
                <a:lnTo>
                  <a:pt x="848487" y="47371"/>
                </a:lnTo>
                <a:lnTo>
                  <a:pt x="968375" y="167005"/>
                </a:lnTo>
                <a:lnTo>
                  <a:pt x="968375" y="119634"/>
                </a:lnTo>
                <a:lnTo>
                  <a:pt x="895946" y="47371"/>
                </a:lnTo>
                <a:lnTo>
                  <a:pt x="848487" y="0"/>
                </a:lnTo>
                <a:lnTo>
                  <a:pt x="458597" y="389255"/>
                </a:lnTo>
                <a:lnTo>
                  <a:pt x="848487" y="778383"/>
                </a:lnTo>
                <a:lnTo>
                  <a:pt x="896200" y="731139"/>
                </a:lnTo>
                <a:lnTo>
                  <a:pt x="1015746" y="612775"/>
                </a:lnTo>
                <a:lnTo>
                  <a:pt x="793115" y="389255"/>
                </a:lnTo>
                <a:lnTo>
                  <a:pt x="1015746" y="167005"/>
                </a:lnTo>
                <a:close/>
              </a:path>
              <a:path w="1518920" h="778510">
                <a:moveTo>
                  <a:pt x="1518666" y="167005"/>
                </a:moveTo>
                <a:lnTo>
                  <a:pt x="1469898" y="118351"/>
                </a:lnTo>
                <a:lnTo>
                  <a:pt x="1469898" y="167005"/>
                </a:lnTo>
                <a:lnTo>
                  <a:pt x="1294638" y="341884"/>
                </a:lnTo>
                <a:lnTo>
                  <a:pt x="1247267" y="389255"/>
                </a:lnTo>
                <a:lnTo>
                  <a:pt x="1469898" y="612775"/>
                </a:lnTo>
                <a:lnTo>
                  <a:pt x="1351280" y="731139"/>
                </a:lnTo>
                <a:lnTo>
                  <a:pt x="1008761" y="389255"/>
                </a:lnTo>
                <a:lnTo>
                  <a:pt x="1351280" y="47371"/>
                </a:lnTo>
                <a:lnTo>
                  <a:pt x="1469898" y="167005"/>
                </a:lnTo>
                <a:lnTo>
                  <a:pt x="1469898" y="118351"/>
                </a:lnTo>
                <a:lnTo>
                  <a:pt x="1351280" y="0"/>
                </a:lnTo>
                <a:lnTo>
                  <a:pt x="959993" y="389255"/>
                </a:lnTo>
                <a:lnTo>
                  <a:pt x="1351280" y="778383"/>
                </a:lnTo>
                <a:lnTo>
                  <a:pt x="1518666" y="612775"/>
                </a:lnTo>
                <a:lnTo>
                  <a:pt x="1469898" y="564134"/>
                </a:lnTo>
                <a:lnTo>
                  <a:pt x="1294638" y="389255"/>
                </a:lnTo>
                <a:lnTo>
                  <a:pt x="1518666" y="167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6984" y="3163823"/>
            <a:ext cx="1517650" cy="777240"/>
          </a:xfrm>
          <a:custGeom>
            <a:avLst/>
            <a:gdLst/>
            <a:ahLst/>
            <a:cxnLst/>
            <a:rect l="l" t="t" r="r" b="b"/>
            <a:pathLst>
              <a:path w="1517650" h="777239">
                <a:moveTo>
                  <a:pt x="559054" y="388632"/>
                </a:moveTo>
                <a:lnTo>
                  <a:pt x="510286" y="340233"/>
                </a:lnTo>
                <a:lnTo>
                  <a:pt x="510286" y="388632"/>
                </a:lnTo>
                <a:lnTo>
                  <a:pt x="167513" y="729869"/>
                </a:lnTo>
                <a:lnTo>
                  <a:pt x="48768" y="610489"/>
                </a:lnTo>
                <a:lnTo>
                  <a:pt x="271653" y="388632"/>
                </a:lnTo>
                <a:lnTo>
                  <a:pt x="48768" y="165354"/>
                </a:lnTo>
                <a:lnTo>
                  <a:pt x="167513" y="47244"/>
                </a:lnTo>
                <a:lnTo>
                  <a:pt x="510286" y="388632"/>
                </a:lnTo>
                <a:lnTo>
                  <a:pt x="510286" y="340233"/>
                </a:lnTo>
                <a:lnTo>
                  <a:pt x="215099" y="47244"/>
                </a:lnTo>
                <a:lnTo>
                  <a:pt x="167513" y="0"/>
                </a:lnTo>
                <a:lnTo>
                  <a:pt x="0" y="165354"/>
                </a:lnTo>
                <a:lnTo>
                  <a:pt x="224155" y="388632"/>
                </a:lnTo>
                <a:lnTo>
                  <a:pt x="0" y="610489"/>
                </a:lnTo>
                <a:lnTo>
                  <a:pt x="48768" y="659003"/>
                </a:lnTo>
                <a:lnTo>
                  <a:pt x="167513" y="777113"/>
                </a:lnTo>
                <a:lnTo>
                  <a:pt x="215125" y="729869"/>
                </a:lnTo>
                <a:lnTo>
                  <a:pt x="559054" y="388632"/>
                </a:lnTo>
                <a:close/>
              </a:path>
              <a:path w="1517650" h="777239">
                <a:moveTo>
                  <a:pt x="1060577" y="388632"/>
                </a:moveTo>
                <a:lnTo>
                  <a:pt x="1013079" y="341325"/>
                </a:lnTo>
                <a:lnTo>
                  <a:pt x="1013079" y="388632"/>
                </a:lnTo>
                <a:lnTo>
                  <a:pt x="670433" y="729869"/>
                </a:lnTo>
                <a:lnTo>
                  <a:pt x="550418" y="610489"/>
                </a:lnTo>
                <a:lnTo>
                  <a:pt x="774573" y="388632"/>
                </a:lnTo>
                <a:lnTo>
                  <a:pt x="550418" y="165354"/>
                </a:lnTo>
                <a:lnTo>
                  <a:pt x="670433" y="47244"/>
                </a:lnTo>
                <a:lnTo>
                  <a:pt x="1013079" y="388632"/>
                </a:lnTo>
                <a:lnTo>
                  <a:pt x="1013079" y="341325"/>
                </a:lnTo>
                <a:lnTo>
                  <a:pt x="717854" y="47244"/>
                </a:lnTo>
                <a:lnTo>
                  <a:pt x="670433" y="0"/>
                </a:lnTo>
                <a:lnTo>
                  <a:pt x="503047" y="165354"/>
                </a:lnTo>
                <a:lnTo>
                  <a:pt x="550418" y="212979"/>
                </a:lnTo>
                <a:lnTo>
                  <a:pt x="725805" y="388632"/>
                </a:lnTo>
                <a:lnTo>
                  <a:pt x="503047" y="610489"/>
                </a:lnTo>
                <a:lnTo>
                  <a:pt x="670433" y="777113"/>
                </a:lnTo>
                <a:lnTo>
                  <a:pt x="717867" y="729869"/>
                </a:lnTo>
                <a:lnTo>
                  <a:pt x="1060577" y="388632"/>
                </a:lnTo>
                <a:close/>
              </a:path>
              <a:path w="1517650" h="777239">
                <a:moveTo>
                  <a:pt x="1517650" y="384695"/>
                </a:moveTo>
                <a:lnTo>
                  <a:pt x="1475346" y="342519"/>
                </a:lnTo>
                <a:lnTo>
                  <a:pt x="1475346" y="388632"/>
                </a:lnTo>
                <a:lnTo>
                  <a:pt x="1132332" y="729869"/>
                </a:lnTo>
                <a:lnTo>
                  <a:pt x="1012317" y="610489"/>
                </a:lnTo>
                <a:lnTo>
                  <a:pt x="1236599" y="388632"/>
                </a:lnTo>
                <a:lnTo>
                  <a:pt x="1012317" y="165354"/>
                </a:lnTo>
                <a:lnTo>
                  <a:pt x="1132332" y="47244"/>
                </a:lnTo>
                <a:lnTo>
                  <a:pt x="1475346" y="388632"/>
                </a:lnTo>
                <a:lnTo>
                  <a:pt x="1475346" y="342519"/>
                </a:lnTo>
                <a:lnTo>
                  <a:pt x="1179639" y="47244"/>
                </a:lnTo>
                <a:lnTo>
                  <a:pt x="1132332" y="0"/>
                </a:lnTo>
                <a:lnTo>
                  <a:pt x="964819" y="165354"/>
                </a:lnTo>
                <a:lnTo>
                  <a:pt x="1187831" y="388632"/>
                </a:lnTo>
                <a:lnTo>
                  <a:pt x="964819" y="610489"/>
                </a:lnTo>
                <a:lnTo>
                  <a:pt x="1132332" y="777113"/>
                </a:lnTo>
                <a:lnTo>
                  <a:pt x="1179652" y="729869"/>
                </a:lnTo>
                <a:lnTo>
                  <a:pt x="1517650" y="392557"/>
                </a:lnTo>
                <a:lnTo>
                  <a:pt x="1517650" y="384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D571F9-897C-4B49-826D-57005283B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b="18829"/>
          <a:stretch/>
        </p:blipFill>
        <p:spPr>
          <a:xfrm>
            <a:off x="2572491" y="1341811"/>
            <a:ext cx="4239273" cy="4174377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595D24-199B-4E4D-9B99-D50749049C8A}"/>
              </a:ext>
            </a:extLst>
          </p:cNvPr>
          <p:cNvSpPr/>
          <p:nvPr/>
        </p:nvSpPr>
        <p:spPr>
          <a:xfrm>
            <a:off x="7341970" y="2502305"/>
            <a:ext cx="4283312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2545" marR="5080">
              <a:spcAft>
                <a:spcPts val="1200"/>
              </a:spcAft>
              <a:buClr>
                <a:srgbClr val="FF5C51"/>
              </a:buClr>
            </a:pPr>
            <a:r>
              <a:rPr lang="ru-RU" sz="3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Сергей Михайлов</a:t>
            </a:r>
          </a:p>
          <a:p>
            <a:pPr marL="42545" marR="5080">
              <a:spcAft>
                <a:spcPts val="1200"/>
              </a:spcAft>
              <a:buClr>
                <a:srgbClr val="FF5C51"/>
              </a:buClr>
            </a:pP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старший координатор по работе </a:t>
            </a:r>
            <a:b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</a:br>
            <a:r>
              <a:rPr lang="ru-RU" sz="1600" spc="-15" dirty="0">
                <a:solidFill>
                  <a:srgbClr val="434244"/>
                </a:solidFill>
                <a:latin typeface="Bitter" pitchFamily="2" charset="-52"/>
                <a:cs typeface="Arial"/>
              </a:rPr>
              <a:t>с участниками проекта «Флагманы образования»</a:t>
            </a:r>
          </a:p>
          <a:p>
            <a:pPr marL="42545" marR="5080">
              <a:spcAft>
                <a:spcPts val="1200"/>
              </a:spcAft>
              <a:buClr>
                <a:srgbClr val="FF5C51"/>
              </a:buClr>
            </a:pPr>
            <a: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+7 (999) 431-13-41</a:t>
            </a:r>
            <a:br>
              <a:rPr lang="ru-RU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</a:br>
            <a:r>
              <a:rPr lang="en-US" sz="1600" spc="-15" dirty="0">
                <a:solidFill>
                  <a:srgbClr val="00A9D6"/>
                </a:solidFill>
                <a:latin typeface="Bitter" pitchFamily="2" charset="-52"/>
                <a:cs typeface="Arial"/>
              </a:rPr>
              <a:t>sergey.mikhaylov@rsv.ru</a:t>
            </a:r>
            <a:endParaRPr lang="ru-RU" sz="1600" spc="-15" dirty="0">
              <a:solidFill>
                <a:srgbClr val="00A9D6"/>
              </a:solidFill>
              <a:latin typeface="Bitter" pitchFamily="2" charset="-52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690" y="696543"/>
            <a:ext cx="1261981" cy="164606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3C4BC5-DC9A-4EF4-AB38-BA4B2BBD57E4}"/>
              </a:ext>
            </a:extLst>
          </p:cNvPr>
          <p:cNvSpPr txBox="1">
            <a:spLocks/>
          </p:cNvSpPr>
          <p:nvPr/>
        </p:nvSpPr>
        <p:spPr bwMode="auto">
          <a:xfrm>
            <a:off x="10002283" y="6357914"/>
            <a:ext cx="190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C5FF4F9-28DE-418B-B2FB-CF1D63501080}" type="slidenum">
              <a:rPr lang="ru-RU" b="1" kern="0" smtClean="0">
                <a:solidFill>
                  <a:srgbClr val="00A9D6"/>
                </a:solidFill>
                <a:latin typeface="Bitter" pitchFamily="2" charset="-52"/>
              </a:rPr>
              <a:pPr algn="r">
                <a:defRPr/>
              </a:pPr>
              <a:t>3</a:t>
            </a:fld>
            <a:endParaRPr lang="ru-RU" b="1" kern="0" dirty="0">
              <a:solidFill>
                <a:srgbClr val="00A9D6"/>
              </a:solidFill>
              <a:latin typeface="Bitter" pitchFamily="2" charset="-52"/>
            </a:endParaRPr>
          </a:p>
        </p:txBody>
      </p:sp>
      <p:pic>
        <p:nvPicPr>
          <p:cNvPr id="12" name="Рисунок 68">
            <a:extLst>
              <a:ext uri="{FF2B5EF4-FFF2-40B4-BE49-F238E27FC236}">
                <a16:creationId xmlns:a16="http://schemas.microsoft.com/office/drawing/2014/main" id="{49A7EBC8-152C-4428-81AB-C7F40191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48804" r="59698" b="31364"/>
          <a:stretch/>
        </p:blipFill>
        <p:spPr bwMode="auto">
          <a:xfrm>
            <a:off x="9220200" y="5182762"/>
            <a:ext cx="88503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0B8F0AE6-CA25-40F1-B235-E7C6DF74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59989" r="17401" b="32189"/>
          <a:stretch/>
        </p:blipFill>
        <p:spPr bwMode="auto">
          <a:xfrm>
            <a:off x="7490690" y="5116825"/>
            <a:ext cx="81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4EA4A-1D39-4BF8-815A-ECED658858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3470"/>
          <a:stretch/>
        </p:blipFill>
        <p:spPr bwMode="auto">
          <a:xfrm>
            <a:off x="225221" y="339502"/>
            <a:ext cx="1693744" cy="6178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3DFF52-0E9F-4720-A086-BACF3EF1EF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5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0810" y="2522574"/>
            <a:ext cx="1017297" cy="2279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761" y="5067954"/>
            <a:ext cx="843388" cy="15841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3498"/>
            <a:ext cx="1154050" cy="18744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4890" y="318008"/>
            <a:ext cx="59750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itter" pitchFamily="2" charset="-52"/>
              </a:rPr>
              <a:t>Проект</a:t>
            </a:r>
            <a:r>
              <a:rPr sz="2400" spc="-35" dirty="0">
                <a:latin typeface="Bitter" pitchFamily="2" charset="-52"/>
              </a:rPr>
              <a:t> </a:t>
            </a:r>
            <a:r>
              <a:rPr sz="2400" spc="-20" dirty="0">
                <a:latin typeface="Bitter" pitchFamily="2" charset="-52"/>
              </a:rPr>
              <a:t>«Флагманы</a:t>
            </a:r>
            <a:r>
              <a:rPr sz="2400" spc="-30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образования»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8159" y="2251784"/>
            <a:ext cx="229235" cy="2663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Количество</a:t>
            </a:r>
            <a:r>
              <a:rPr sz="1600" b="1" spc="-2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заявок</a:t>
            </a:r>
            <a:r>
              <a:rPr sz="1600" b="1" spc="-4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на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9D5"/>
                </a:solidFill>
                <a:latin typeface="Calibri"/>
                <a:cs typeface="Calibri"/>
              </a:rPr>
              <a:t>участие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425" y="2764069"/>
            <a:ext cx="565965" cy="11803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5295" y="686802"/>
            <a:ext cx="365117" cy="7512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60904" y="5020492"/>
            <a:ext cx="2267585" cy="14344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5400" b="1" dirty="0">
                <a:solidFill>
                  <a:srgbClr val="FF5C51"/>
                </a:solidFill>
                <a:latin typeface="Calibri"/>
                <a:cs typeface="Calibri"/>
              </a:rPr>
              <a:t>106</a:t>
            </a:r>
            <a:r>
              <a:rPr sz="5400" b="1" spc="-9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FF5C51"/>
                </a:solidFill>
                <a:latin typeface="Calibri"/>
                <a:cs typeface="Calibri"/>
              </a:rPr>
              <a:t>215</a:t>
            </a:r>
            <a:endParaRPr sz="5400" dirty="0">
              <a:latin typeface="Calibri"/>
              <a:cs typeface="Calibri"/>
            </a:endParaRPr>
          </a:p>
          <a:p>
            <a:pPr marL="371475" marR="363855" algn="ctr">
              <a:lnSpc>
                <a:spcPct val="100000"/>
              </a:lnSpc>
              <a:spcBef>
                <a:spcPts val="254"/>
              </a:spcBef>
            </a:pP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участников</a:t>
            </a:r>
            <a:r>
              <a:rPr sz="1400" b="1" spc="-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проекта </a:t>
            </a:r>
            <a:r>
              <a:rPr sz="1400" b="1" spc="-30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2023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году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8652" y="4764217"/>
            <a:ext cx="4921250" cy="1708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390"/>
              </a:spcBef>
              <a:tabLst>
                <a:tab pos="2494280" algn="l"/>
              </a:tabLst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Сезон</a:t>
            </a:r>
            <a:r>
              <a:rPr sz="11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2021-2022	Сезон</a:t>
            </a:r>
            <a:r>
              <a:rPr sz="11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5400" b="1" dirty="0">
                <a:solidFill>
                  <a:srgbClr val="FF5C51"/>
                </a:solidFill>
                <a:latin typeface="Calibri"/>
                <a:cs typeface="Calibri"/>
              </a:rPr>
              <a:t>230</a:t>
            </a:r>
            <a:r>
              <a:rPr sz="5400" b="1" spc="-4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FF5C51"/>
                </a:solidFill>
                <a:latin typeface="Calibri"/>
                <a:cs typeface="Calibri"/>
              </a:rPr>
              <a:t>025</a:t>
            </a:r>
            <a:endParaRPr sz="54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уникальных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запросов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на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получение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 возможностей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(регистраций)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за</a:t>
            </a:r>
            <a:r>
              <a:rPr sz="1400" b="1" spc="2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всё</a:t>
            </a:r>
            <a:r>
              <a:rPr sz="1400" b="1" spc="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время</a:t>
            </a:r>
            <a:r>
              <a:rPr sz="1400" b="1" spc="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существования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проекта</a:t>
            </a:r>
            <a:r>
              <a:rPr sz="1400" b="1" spc="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(2019-2023)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99713" y="1987295"/>
            <a:ext cx="6010275" cy="2748915"/>
            <a:chOff x="3799713" y="1987295"/>
            <a:chExt cx="6010275" cy="2748915"/>
          </a:xfrm>
        </p:grpSpPr>
        <p:sp>
          <p:nvSpPr>
            <p:cNvPr id="12" name="object 12"/>
            <p:cNvSpPr/>
            <p:nvPr/>
          </p:nvSpPr>
          <p:spPr>
            <a:xfrm>
              <a:off x="3799713" y="3439286"/>
              <a:ext cx="2691130" cy="1033780"/>
            </a:xfrm>
            <a:custGeom>
              <a:avLst/>
              <a:gdLst/>
              <a:ahLst/>
              <a:cxnLst/>
              <a:rect l="l" t="t" r="r" b="b"/>
              <a:pathLst>
                <a:path w="2691129" h="1033779">
                  <a:moveTo>
                    <a:pt x="0" y="1033271"/>
                  </a:moveTo>
                  <a:lnTo>
                    <a:pt x="687704" y="1033271"/>
                  </a:lnTo>
                </a:path>
                <a:path w="2691129" h="1033779">
                  <a:moveTo>
                    <a:pt x="1315592" y="1033271"/>
                  </a:moveTo>
                  <a:lnTo>
                    <a:pt x="2691003" y="1033271"/>
                  </a:lnTo>
                </a:path>
                <a:path w="2691129" h="1033779">
                  <a:moveTo>
                    <a:pt x="0" y="774954"/>
                  </a:moveTo>
                  <a:lnTo>
                    <a:pt x="687704" y="774954"/>
                  </a:lnTo>
                </a:path>
                <a:path w="2691129" h="1033779">
                  <a:moveTo>
                    <a:pt x="1315592" y="774954"/>
                  </a:moveTo>
                  <a:lnTo>
                    <a:pt x="2691003" y="774954"/>
                  </a:lnTo>
                </a:path>
                <a:path w="2691129" h="1033779">
                  <a:moveTo>
                    <a:pt x="0" y="516636"/>
                  </a:moveTo>
                  <a:lnTo>
                    <a:pt x="687704" y="516636"/>
                  </a:lnTo>
                </a:path>
                <a:path w="2691129" h="1033779">
                  <a:moveTo>
                    <a:pt x="1315592" y="516636"/>
                  </a:moveTo>
                  <a:lnTo>
                    <a:pt x="2691003" y="516636"/>
                  </a:lnTo>
                </a:path>
                <a:path w="2691129" h="1033779">
                  <a:moveTo>
                    <a:pt x="0" y="258318"/>
                  </a:moveTo>
                  <a:lnTo>
                    <a:pt x="687704" y="258318"/>
                  </a:lnTo>
                </a:path>
                <a:path w="2691129" h="1033779">
                  <a:moveTo>
                    <a:pt x="1315592" y="258318"/>
                  </a:moveTo>
                  <a:lnTo>
                    <a:pt x="2691003" y="258318"/>
                  </a:lnTo>
                </a:path>
                <a:path w="2691129" h="1033779">
                  <a:moveTo>
                    <a:pt x="0" y="0"/>
                  </a:moveTo>
                  <a:lnTo>
                    <a:pt x="687704" y="0"/>
                  </a:lnTo>
                </a:path>
                <a:path w="2691129" h="1033779">
                  <a:moveTo>
                    <a:pt x="1315592" y="0"/>
                  </a:moveTo>
                  <a:lnTo>
                    <a:pt x="2691003" y="0"/>
                  </a:lnTo>
                </a:path>
              </a:pathLst>
            </a:custGeom>
            <a:ln w="990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7418" y="3393185"/>
              <a:ext cx="628015" cy="1338580"/>
            </a:xfrm>
            <a:custGeom>
              <a:avLst/>
              <a:gdLst/>
              <a:ahLst/>
              <a:cxnLst/>
              <a:rect l="l" t="t" r="r" b="b"/>
              <a:pathLst>
                <a:path w="628014" h="1338579">
                  <a:moveTo>
                    <a:pt x="627888" y="0"/>
                  </a:moveTo>
                  <a:lnTo>
                    <a:pt x="0" y="0"/>
                  </a:lnTo>
                  <a:lnTo>
                    <a:pt x="0" y="1338071"/>
                  </a:lnTo>
                  <a:lnTo>
                    <a:pt x="627888" y="1338071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A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9713" y="2664332"/>
              <a:ext cx="4694555" cy="1808480"/>
            </a:xfrm>
            <a:custGeom>
              <a:avLst/>
              <a:gdLst/>
              <a:ahLst/>
              <a:cxnLst/>
              <a:rect l="l" t="t" r="r" b="b"/>
              <a:pathLst>
                <a:path w="4694555" h="1808479">
                  <a:moveTo>
                    <a:pt x="3318891" y="1808225"/>
                  </a:moveTo>
                  <a:lnTo>
                    <a:pt x="4694301" y="1808225"/>
                  </a:lnTo>
                </a:path>
                <a:path w="4694555" h="1808479">
                  <a:moveTo>
                    <a:pt x="3318891" y="1549908"/>
                  </a:moveTo>
                  <a:lnTo>
                    <a:pt x="4694301" y="1549908"/>
                  </a:lnTo>
                </a:path>
                <a:path w="4694555" h="1808479">
                  <a:moveTo>
                    <a:pt x="3318891" y="1291589"/>
                  </a:moveTo>
                  <a:lnTo>
                    <a:pt x="4694301" y="1291589"/>
                  </a:lnTo>
                </a:path>
                <a:path w="4694555" h="1808479">
                  <a:moveTo>
                    <a:pt x="3318891" y="1033271"/>
                  </a:moveTo>
                  <a:lnTo>
                    <a:pt x="4694301" y="1033271"/>
                  </a:lnTo>
                </a:path>
                <a:path w="4694555" h="1808479">
                  <a:moveTo>
                    <a:pt x="3318891" y="774953"/>
                  </a:moveTo>
                  <a:lnTo>
                    <a:pt x="4694301" y="774953"/>
                  </a:lnTo>
                </a:path>
                <a:path w="4694555" h="1808479">
                  <a:moveTo>
                    <a:pt x="0" y="516636"/>
                  </a:moveTo>
                  <a:lnTo>
                    <a:pt x="2691003" y="516636"/>
                  </a:lnTo>
                </a:path>
                <a:path w="4694555" h="1808479">
                  <a:moveTo>
                    <a:pt x="3318891" y="516636"/>
                  </a:moveTo>
                  <a:lnTo>
                    <a:pt x="4694301" y="516636"/>
                  </a:lnTo>
                </a:path>
                <a:path w="4694555" h="1808479">
                  <a:moveTo>
                    <a:pt x="0" y="258317"/>
                  </a:moveTo>
                  <a:lnTo>
                    <a:pt x="2691003" y="258317"/>
                  </a:lnTo>
                </a:path>
                <a:path w="4694555" h="1808479">
                  <a:moveTo>
                    <a:pt x="3318891" y="258317"/>
                  </a:moveTo>
                  <a:lnTo>
                    <a:pt x="4694301" y="258317"/>
                  </a:lnTo>
                </a:path>
                <a:path w="4694555" h="1808479">
                  <a:moveTo>
                    <a:pt x="0" y="0"/>
                  </a:moveTo>
                  <a:lnTo>
                    <a:pt x="2691003" y="0"/>
                  </a:lnTo>
                </a:path>
                <a:path w="4694555" h="1808479">
                  <a:moveTo>
                    <a:pt x="3318891" y="0"/>
                  </a:moveTo>
                  <a:lnTo>
                    <a:pt x="4694301" y="0"/>
                  </a:lnTo>
                </a:path>
              </a:pathLst>
            </a:custGeom>
            <a:ln w="990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90716" y="2549651"/>
              <a:ext cx="628015" cy="2181860"/>
            </a:xfrm>
            <a:custGeom>
              <a:avLst/>
              <a:gdLst/>
              <a:ahLst/>
              <a:cxnLst/>
              <a:rect l="l" t="t" r="r" b="b"/>
              <a:pathLst>
                <a:path w="628015" h="2181860">
                  <a:moveTo>
                    <a:pt x="627888" y="0"/>
                  </a:moveTo>
                  <a:lnTo>
                    <a:pt x="0" y="0"/>
                  </a:lnTo>
                  <a:lnTo>
                    <a:pt x="0" y="2181606"/>
                  </a:lnTo>
                  <a:lnTo>
                    <a:pt x="627888" y="2181606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A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9713" y="2147696"/>
              <a:ext cx="6010275" cy="2325370"/>
            </a:xfrm>
            <a:custGeom>
              <a:avLst/>
              <a:gdLst/>
              <a:ahLst/>
              <a:cxnLst/>
              <a:rect l="l" t="t" r="r" b="b"/>
              <a:pathLst>
                <a:path w="6010275" h="2325370">
                  <a:moveTo>
                    <a:pt x="5322951" y="2324861"/>
                  </a:moveTo>
                  <a:lnTo>
                    <a:pt x="6009894" y="2324861"/>
                  </a:lnTo>
                </a:path>
                <a:path w="6010275" h="2325370">
                  <a:moveTo>
                    <a:pt x="5322951" y="2066544"/>
                  </a:moveTo>
                  <a:lnTo>
                    <a:pt x="6009894" y="2066544"/>
                  </a:lnTo>
                </a:path>
                <a:path w="6010275" h="2325370">
                  <a:moveTo>
                    <a:pt x="5322951" y="1808226"/>
                  </a:moveTo>
                  <a:lnTo>
                    <a:pt x="6009894" y="1808226"/>
                  </a:lnTo>
                </a:path>
                <a:path w="6010275" h="2325370">
                  <a:moveTo>
                    <a:pt x="5322951" y="1549908"/>
                  </a:moveTo>
                  <a:lnTo>
                    <a:pt x="6009894" y="1549908"/>
                  </a:lnTo>
                </a:path>
                <a:path w="6010275" h="2325370">
                  <a:moveTo>
                    <a:pt x="5322951" y="1291589"/>
                  </a:moveTo>
                  <a:lnTo>
                    <a:pt x="6009894" y="1291589"/>
                  </a:lnTo>
                </a:path>
                <a:path w="6010275" h="2325370">
                  <a:moveTo>
                    <a:pt x="5322951" y="1033272"/>
                  </a:moveTo>
                  <a:lnTo>
                    <a:pt x="6009894" y="1033272"/>
                  </a:lnTo>
                </a:path>
                <a:path w="6010275" h="2325370">
                  <a:moveTo>
                    <a:pt x="5322951" y="774953"/>
                  </a:moveTo>
                  <a:lnTo>
                    <a:pt x="6009894" y="774953"/>
                  </a:lnTo>
                </a:path>
                <a:path w="6010275" h="2325370">
                  <a:moveTo>
                    <a:pt x="5322951" y="516636"/>
                  </a:moveTo>
                  <a:lnTo>
                    <a:pt x="6009894" y="516636"/>
                  </a:lnTo>
                </a:path>
                <a:path w="6010275" h="2325370">
                  <a:moveTo>
                    <a:pt x="0" y="258317"/>
                  </a:moveTo>
                  <a:lnTo>
                    <a:pt x="4694301" y="258317"/>
                  </a:lnTo>
                </a:path>
                <a:path w="6010275" h="2325370">
                  <a:moveTo>
                    <a:pt x="5322951" y="258317"/>
                  </a:moveTo>
                  <a:lnTo>
                    <a:pt x="6009894" y="258317"/>
                  </a:lnTo>
                </a:path>
                <a:path w="6010275" h="2325370">
                  <a:moveTo>
                    <a:pt x="0" y="0"/>
                  </a:moveTo>
                  <a:lnTo>
                    <a:pt x="4694301" y="0"/>
                  </a:lnTo>
                </a:path>
                <a:path w="6010275" h="2325370">
                  <a:moveTo>
                    <a:pt x="5322951" y="0"/>
                  </a:moveTo>
                  <a:lnTo>
                    <a:pt x="6009894" y="0"/>
                  </a:lnTo>
                </a:path>
              </a:pathLst>
            </a:custGeom>
            <a:ln w="990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94014" y="1987295"/>
              <a:ext cx="628650" cy="2744470"/>
            </a:xfrm>
            <a:custGeom>
              <a:avLst/>
              <a:gdLst/>
              <a:ahLst/>
              <a:cxnLst/>
              <a:rect l="l" t="t" r="r" b="b"/>
              <a:pathLst>
                <a:path w="628650" h="2744470">
                  <a:moveTo>
                    <a:pt x="628650" y="0"/>
                  </a:moveTo>
                  <a:lnTo>
                    <a:pt x="0" y="0"/>
                  </a:lnTo>
                  <a:lnTo>
                    <a:pt x="0" y="2743961"/>
                  </a:lnTo>
                  <a:lnTo>
                    <a:pt x="628650" y="2743961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A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9713" y="4730876"/>
              <a:ext cx="6010275" cy="0"/>
            </a:xfrm>
            <a:custGeom>
              <a:avLst/>
              <a:gdLst/>
              <a:ahLst/>
              <a:cxnLst/>
              <a:rect l="l" t="t" r="r" b="b"/>
              <a:pathLst>
                <a:path w="6010275">
                  <a:moveTo>
                    <a:pt x="0" y="0"/>
                  </a:moveTo>
                  <a:lnTo>
                    <a:pt x="6009894" y="0"/>
                  </a:lnTo>
                </a:path>
              </a:pathLst>
            </a:custGeom>
            <a:ln w="990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44390" y="3178555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51798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7942" y="2335021"/>
            <a:ext cx="314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04040"/>
                </a:solidFill>
                <a:latin typeface="Calibri"/>
                <a:cs typeface="Calibri"/>
              </a:rPr>
              <a:t>84451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7013" y="1772665"/>
            <a:ext cx="6035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7590" algn="l"/>
                <a:tab pos="6022340" algn="l"/>
              </a:tabLst>
            </a:pPr>
            <a:r>
              <a:rPr sz="90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	</a:t>
            </a:r>
            <a:r>
              <a:rPr sz="900" b="1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106215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25876" y="3332226"/>
            <a:ext cx="363855" cy="147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50000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7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40000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30000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20000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10000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75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5876" y="3073908"/>
            <a:ext cx="3638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60000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25876" y="2557017"/>
            <a:ext cx="363855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80000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70000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5876" y="2298700"/>
            <a:ext cx="3638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90000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8311" y="2040382"/>
            <a:ext cx="4305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r>
              <a:rPr sz="1050" b="1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8311" y="1782064"/>
            <a:ext cx="4305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1100</a:t>
            </a:r>
            <a:r>
              <a:rPr sz="1050" b="1" spc="-5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0" b="1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0567" y="4801361"/>
            <a:ext cx="10223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Сезон</a:t>
            </a:r>
            <a:r>
              <a:rPr sz="11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2019-2021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0491" y="5414805"/>
            <a:ext cx="305633" cy="30244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091688" y="906068"/>
            <a:ext cx="600900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9469" marR="5080" indent="-827405">
              <a:lnSpc>
                <a:spcPct val="1197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A9D5"/>
                </a:solidFill>
                <a:latin typeface="Calibri"/>
                <a:cs typeface="Calibri"/>
              </a:rPr>
              <a:t>Цель </a:t>
            </a:r>
            <a:r>
              <a:rPr sz="1600" b="1" spc="-5" dirty="0">
                <a:solidFill>
                  <a:srgbClr val="00A9D5"/>
                </a:solidFill>
                <a:latin typeface="Calibri"/>
                <a:cs typeface="Calibri"/>
              </a:rPr>
              <a:t>проекта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создание условий </a:t>
            </a:r>
            <a:r>
              <a:rPr sz="1600" dirty="0">
                <a:latin typeface="Calibri"/>
                <a:cs typeface="Calibri"/>
              </a:rPr>
              <a:t>формирования </a:t>
            </a:r>
            <a:r>
              <a:rPr sz="1600" spc="-5" dirty="0">
                <a:latin typeface="Calibri"/>
                <a:cs typeface="Calibri"/>
              </a:rPr>
              <a:t>кадрового резерва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для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системы образования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Федерации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849354" y="661771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48018" y="3347211"/>
            <a:ext cx="2967355" cy="3018155"/>
            <a:chOff x="6748018" y="3347211"/>
            <a:chExt cx="2967355" cy="3018155"/>
          </a:xfrm>
        </p:grpSpPr>
        <p:sp>
          <p:nvSpPr>
            <p:cNvPr id="3" name="object 3"/>
            <p:cNvSpPr/>
            <p:nvPr/>
          </p:nvSpPr>
          <p:spPr>
            <a:xfrm>
              <a:off x="6748018" y="3398138"/>
              <a:ext cx="2967355" cy="2967355"/>
            </a:xfrm>
            <a:custGeom>
              <a:avLst/>
              <a:gdLst/>
              <a:ahLst/>
              <a:cxnLst/>
              <a:rect l="l" t="t" r="r" b="b"/>
              <a:pathLst>
                <a:path w="2967354" h="2967354">
                  <a:moveTo>
                    <a:pt x="1483486" y="0"/>
                  </a:moveTo>
                  <a:lnTo>
                    <a:pt x="1483486" y="1483487"/>
                  </a:lnTo>
                  <a:lnTo>
                    <a:pt x="467995" y="402081"/>
                  </a:lnTo>
                  <a:lnTo>
                    <a:pt x="432788" y="436258"/>
                  </a:lnTo>
                  <a:lnTo>
                    <a:pt x="398836" y="471465"/>
                  </a:lnTo>
                  <a:lnTo>
                    <a:pt x="366156" y="507666"/>
                  </a:lnTo>
                  <a:lnTo>
                    <a:pt x="334762" y="544826"/>
                  </a:lnTo>
                  <a:lnTo>
                    <a:pt x="304669" y="582908"/>
                  </a:lnTo>
                  <a:lnTo>
                    <a:pt x="275894" y="621878"/>
                  </a:lnTo>
                  <a:lnTo>
                    <a:pt x="248452" y="661700"/>
                  </a:lnTo>
                  <a:lnTo>
                    <a:pt x="222357" y="702337"/>
                  </a:lnTo>
                  <a:lnTo>
                    <a:pt x="197627" y="743755"/>
                  </a:lnTo>
                  <a:lnTo>
                    <a:pt x="174275" y="785918"/>
                  </a:lnTo>
                  <a:lnTo>
                    <a:pt x="152318" y="828790"/>
                  </a:lnTo>
                  <a:lnTo>
                    <a:pt x="131771" y="872335"/>
                  </a:lnTo>
                  <a:lnTo>
                    <a:pt x="112649" y="916518"/>
                  </a:lnTo>
                  <a:lnTo>
                    <a:pt x="94968" y="961304"/>
                  </a:lnTo>
                  <a:lnTo>
                    <a:pt x="78744" y="1006655"/>
                  </a:lnTo>
                  <a:lnTo>
                    <a:pt x="63991" y="1052538"/>
                  </a:lnTo>
                  <a:lnTo>
                    <a:pt x="50726" y="1098916"/>
                  </a:lnTo>
                  <a:lnTo>
                    <a:pt x="38963" y="1145753"/>
                  </a:lnTo>
                  <a:lnTo>
                    <a:pt x="28718" y="1193014"/>
                  </a:lnTo>
                  <a:lnTo>
                    <a:pt x="20008" y="1240664"/>
                  </a:lnTo>
                  <a:lnTo>
                    <a:pt x="12846" y="1288666"/>
                  </a:lnTo>
                  <a:lnTo>
                    <a:pt x="7249" y="1336984"/>
                  </a:lnTo>
                  <a:lnTo>
                    <a:pt x="3232" y="1385585"/>
                  </a:lnTo>
                  <a:lnTo>
                    <a:pt x="810" y="1434431"/>
                  </a:lnTo>
                  <a:lnTo>
                    <a:pt x="0" y="1483487"/>
                  </a:lnTo>
                  <a:lnTo>
                    <a:pt x="762" y="1531499"/>
                  </a:lnTo>
                  <a:lnTo>
                    <a:pt x="3033" y="1579130"/>
                  </a:lnTo>
                  <a:lnTo>
                    <a:pt x="6791" y="1626358"/>
                  </a:lnTo>
                  <a:lnTo>
                    <a:pt x="12011" y="1673158"/>
                  </a:lnTo>
                  <a:lnTo>
                    <a:pt x="18672" y="1719509"/>
                  </a:lnTo>
                  <a:lnTo>
                    <a:pt x="26750" y="1765386"/>
                  </a:lnTo>
                  <a:lnTo>
                    <a:pt x="36222" y="1810768"/>
                  </a:lnTo>
                  <a:lnTo>
                    <a:pt x="47065" y="1855630"/>
                  </a:lnTo>
                  <a:lnTo>
                    <a:pt x="59256" y="1899951"/>
                  </a:lnTo>
                  <a:lnTo>
                    <a:pt x="72771" y="1943706"/>
                  </a:lnTo>
                  <a:lnTo>
                    <a:pt x="87589" y="1986874"/>
                  </a:lnTo>
                  <a:lnTo>
                    <a:pt x="103686" y="2029430"/>
                  </a:lnTo>
                  <a:lnTo>
                    <a:pt x="121038" y="2071352"/>
                  </a:lnTo>
                  <a:lnTo>
                    <a:pt x="139623" y="2112616"/>
                  </a:lnTo>
                  <a:lnTo>
                    <a:pt x="159418" y="2153201"/>
                  </a:lnTo>
                  <a:lnTo>
                    <a:pt x="180400" y="2193082"/>
                  </a:lnTo>
                  <a:lnTo>
                    <a:pt x="202546" y="2232238"/>
                  </a:lnTo>
                  <a:lnTo>
                    <a:pt x="225832" y="2270643"/>
                  </a:lnTo>
                  <a:lnTo>
                    <a:pt x="250236" y="2308277"/>
                  </a:lnTo>
                  <a:lnTo>
                    <a:pt x="275734" y="2345115"/>
                  </a:lnTo>
                  <a:lnTo>
                    <a:pt x="302305" y="2381135"/>
                  </a:lnTo>
                  <a:lnTo>
                    <a:pt x="329923" y="2416313"/>
                  </a:lnTo>
                  <a:lnTo>
                    <a:pt x="358568" y="2450627"/>
                  </a:lnTo>
                  <a:lnTo>
                    <a:pt x="388214" y="2484054"/>
                  </a:lnTo>
                  <a:lnTo>
                    <a:pt x="418841" y="2516570"/>
                  </a:lnTo>
                  <a:lnTo>
                    <a:pt x="450424" y="2548153"/>
                  </a:lnTo>
                  <a:lnTo>
                    <a:pt x="482940" y="2578779"/>
                  </a:lnTo>
                  <a:lnTo>
                    <a:pt x="516367" y="2608425"/>
                  </a:lnTo>
                  <a:lnTo>
                    <a:pt x="550681" y="2637069"/>
                  </a:lnTo>
                  <a:lnTo>
                    <a:pt x="585859" y="2664688"/>
                  </a:lnTo>
                  <a:lnTo>
                    <a:pt x="621879" y="2691258"/>
                  </a:lnTo>
                  <a:lnTo>
                    <a:pt x="658717" y="2716756"/>
                  </a:lnTo>
                  <a:lnTo>
                    <a:pt x="696350" y="2741159"/>
                  </a:lnTo>
                  <a:lnTo>
                    <a:pt x="734756" y="2764445"/>
                  </a:lnTo>
                  <a:lnTo>
                    <a:pt x="773910" y="2786590"/>
                  </a:lnTo>
                  <a:lnTo>
                    <a:pt x="813791" y="2807572"/>
                  </a:lnTo>
                  <a:lnTo>
                    <a:pt x="854375" y="2827366"/>
                  </a:lnTo>
                  <a:lnTo>
                    <a:pt x="895640" y="2845951"/>
                  </a:lnTo>
                  <a:lnTo>
                    <a:pt x="937561" y="2863303"/>
                  </a:lnTo>
                  <a:lnTo>
                    <a:pt x="980116" y="2879399"/>
                  </a:lnTo>
                  <a:lnTo>
                    <a:pt x="1023283" y="2894217"/>
                  </a:lnTo>
                  <a:lnTo>
                    <a:pt x="1067037" y="2907732"/>
                  </a:lnTo>
                  <a:lnTo>
                    <a:pt x="1111356" y="2919922"/>
                  </a:lnTo>
                  <a:lnTo>
                    <a:pt x="1156218" y="2930765"/>
                  </a:lnTo>
                  <a:lnTo>
                    <a:pt x="1201598" y="2940237"/>
                  </a:lnTo>
                  <a:lnTo>
                    <a:pt x="1247474" y="2948314"/>
                  </a:lnTo>
                  <a:lnTo>
                    <a:pt x="1293823" y="2954975"/>
                  </a:lnTo>
                  <a:lnTo>
                    <a:pt x="1340622" y="2960195"/>
                  </a:lnTo>
                  <a:lnTo>
                    <a:pt x="1387847" y="2963953"/>
                  </a:lnTo>
                  <a:lnTo>
                    <a:pt x="1435476" y="2966224"/>
                  </a:lnTo>
                  <a:lnTo>
                    <a:pt x="1483486" y="2966986"/>
                  </a:lnTo>
                  <a:lnTo>
                    <a:pt x="1531504" y="2966224"/>
                  </a:lnTo>
                  <a:lnTo>
                    <a:pt x="1579140" y="2963953"/>
                  </a:lnTo>
                  <a:lnTo>
                    <a:pt x="1626371" y="2960195"/>
                  </a:lnTo>
                  <a:lnTo>
                    <a:pt x="1673176" y="2954975"/>
                  </a:lnTo>
                  <a:lnTo>
                    <a:pt x="1719530" y="2948314"/>
                  </a:lnTo>
                  <a:lnTo>
                    <a:pt x="1765410" y="2940237"/>
                  </a:lnTo>
                  <a:lnTo>
                    <a:pt x="1810794" y="2930765"/>
                  </a:lnTo>
                  <a:lnTo>
                    <a:pt x="1855659" y="2919922"/>
                  </a:lnTo>
                  <a:lnTo>
                    <a:pt x="1899982" y="2907732"/>
                  </a:lnTo>
                  <a:lnTo>
                    <a:pt x="1943739" y="2894217"/>
                  </a:lnTo>
                  <a:lnTo>
                    <a:pt x="1986907" y="2879399"/>
                  </a:lnTo>
                  <a:lnTo>
                    <a:pt x="2029465" y="2863303"/>
                  </a:lnTo>
                  <a:lnTo>
                    <a:pt x="2071387" y="2845951"/>
                  </a:lnTo>
                  <a:lnTo>
                    <a:pt x="2112653" y="2827366"/>
                  </a:lnTo>
                  <a:lnTo>
                    <a:pt x="2153238" y="2807572"/>
                  </a:lnTo>
                  <a:lnTo>
                    <a:pt x="2193119" y="2786590"/>
                  </a:lnTo>
                  <a:lnTo>
                    <a:pt x="2232274" y="2764445"/>
                  </a:lnTo>
                  <a:lnTo>
                    <a:pt x="2270679" y="2741159"/>
                  </a:lnTo>
                  <a:lnTo>
                    <a:pt x="2308312" y="2716756"/>
                  </a:lnTo>
                  <a:lnTo>
                    <a:pt x="2345149" y="2691258"/>
                  </a:lnTo>
                  <a:lnTo>
                    <a:pt x="2381168" y="2664688"/>
                  </a:lnTo>
                  <a:lnTo>
                    <a:pt x="2416345" y="2637069"/>
                  </a:lnTo>
                  <a:lnTo>
                    <a:pt x="2450658" y="2608425"/>
                  </a:lnTo>
                  <a:lnTo>
                    <a:pt x="2484083" y="2578779"/>
                  </a:lnTo>
                  <a:lnTo>
                    <a:pt x="2516598" y="2548153"/>
                  </a:lnTo>
                  <a:lnTo>
                    <a:pt x="2548179" y="2516570"/>
                  </a:lnTo>
                  <a:lnTo>
                    <a:pt x="2578803" y="2484054"/>
                  </a:lnTo>
                  <a:lnTo>
                    <a:pt x="2608448" y="2450627"/>
                  </a:lnTo>
                  <a:lnTo>
                    <a:pt x="2637090" y="2416313"/>
                  </a:lnTo>
                  <a:lnTo>
                    <a:pt x="2664706" y="2381135"/>
                  </a:lnTo>
                  <a:lnTo>
                    <a:pt x="2691274" y="2345115"/>
                  </a:lnTo>
                  <a:lnTo>
                    <a:pt x="2716770" y="2308277"/>
                  </a:lnTo>
                  <a:lnTo>
                    <a:pt x="2741172" y="2270643"/>
                  </a:lnTo>
                  <a:lnTo>
                    <a:pt x="2764456" y="2232238"/>
                  </a:lnTo>
                  <a:lnTo>
                    <a:pt x="2786599" y="2193082"/>
                  </a:lnTo>
                  <a:lnTo>
                    <a:pt x="2807578" y="2153201"/>
                  </a:lnTo>
                  <a:lnTo>
                    <a:pt x="2827370" y="2112616"/>
                  </a:lnTo>
                  <a:lnTo>
                    <a:pt x="2845953" y="2071352"/>
                  </a:lnTo>
                  <a:lnTo>
                    <a:pt x="2863303" y="2029430"/>
                  </a:lnTo>
                  <a:lnTo>
                    <a:pt x="2879398" y="1986874"/>
                  </a:lnTo>
                  <a:lnTo>
                    <a:pt x="2894213" y="1943706"/>
                  </a:lnTo>
                  <a:lnTo>
                    <a:pt x="2907727" y="1899951"/>
                  </a:lnTo>
                  <a:lnTo>
                    <a:pt x="2919916" y="1855630"/>
                  </a:lnTo>
                  <a:lnTo>
                    <a:pt x="2930757" y="1810768"/>
                  </a:lnTo>
                  <a:lnTo>
                    <a:pt x="2940228" y="1765386"/>
                  </a:lnTo>
                  <a:lnTo>
                    <a:pt x="2948304" y="1719509"/>
                  </a:lnTo>
                  <a:lnTo>
                    <a:pt x="2954964" y="1673158"/>
                  </a:lnTo>
                  <a:lnTo>
                    <a:pt x="2960183" y="1626358"/>
                  </a:lnTo>
                  <a:lnTo>
                    <a:pt x="2963940" y="1579130"/>
                  </a:lnTo>
                  <a:lnTo>
                    <a:pt x="2966211" y="1531499"/>
                  </a:lnTo>
                  <a:lnTo>
                    <a:pt x="2966974" y="1483487"/>
                  </a:lnTo>
                  <a:lnTo>
                    <a:pt x="2966211" y="1435476"/>
                  </a:lnTo>
                  <a:lnTo>
                    <a:pt x="2963940" y="1387847"/>
                  </a:lnTo>
                  <a:lnTo>
                    <a:pt x="2960183" y="1340622"/>
                  </a:lnTo>
                  <a:lnTo>
                    <a:pt x="2954964" y="1293823"/>
                  </a:lnTo>
                  <a:lnTo>
                    <a:pt x="2948304" y="1247474"/>
                  </a:lnTo>
                  <a:lnTo>
                    <a:pt x="2940228" y="1201598"/>
                  </a:lnTo>
                  <a:lnTo>
                    <a:pt x="2930757" y="1156218"/>
                  </a:lnTo>
                  <a:lnTo>
                    <a:pt x="2919916" y="1111356"/>
                  </a:lnTo>
                  <a:lnTo>
                    <a:pt x="2907727" y="1067037"/>
                  </a:lnTo>
                  <a:lnTo>
                    <a:pt x="2894213" y="1023283"/>
                  </a:lnTo>
                  <a:lnTo>
                    <a:pt x="2879398" y="980116"/>
                  </a:lnTo>
                  <a:lnTo>
                    <a:pt x="2863303" y="937561"/>
                  </a:lnTo>
                  <a:lnTo>
                    <a:pt x="2845953" y="895640"/>
                  </a:lnTo>
                  <a:lnTo>
                    <a:pt x="2827370" y="854375"/>
                  </a:lnTo>
                  <a:lnTo>
                    <a:pt x="2807578" y="813791"/>
                  </a:lnTo>
                  <a:lnTo>
                    <a:pt x="2786599" y="773910"/>
                  </a:lnTo>
                  <a:lnTo>
                    <a:pt x="2764456" y="734756"/>
                  </a:lnTo>
                  <a:lnTo>
                    <a:pt x="2741172" y="696350"/>
                  </a:lnTo>
                  <a:lnTo>
                    <a:pt x="2716770" y="658717"/>
                  </a:lnTo>
                  <a:lnTo>
                    <a:pt x="2691274" y="621879"/>
                  </a:lnTo>
                  <a:lnTo>
                    <a:pt x="2664706" y="585859"/>
                  </a:lnTo>
                  <a:lnTo>
                    <a:pt x="2637090" y="550681"/>
                  </a:lnTo>
                  <a:lnTo>
                    <a:pt x="2608448" y="516367"/>
                  </a:lnTo>
                  <a:lnTo>
                    <a:pt x="2578803" y="482940"/>
                  </a:lnTo>
                  <a:lnTo>
                    <a:pt x="2548179" y="450424"/>
                  </a:lnTo>
                  <a:lnTo>
                    <a:pt x="2516598" y="418841"/>
                  </a:lnTo>
                  <a:lnTo>
                    <a:pt x="2484083" y="388214"/>
                  </a:lnTo>
                  <a:lnTo>
                    <a:pt x="2450658" y="358568"/>
                  </a:lnTo>
                  <a:lnTo>
                    <a:pt x="2416345" y="329923"/>
                  </a:lnTo>
                  <a:lnTo>
                    <a:pt x="2381168" y="302305"/>
                  </a:lnTo>
                  <a:lnTo>
                    <a:pt x="2345149" y="275734"/>
                  </a:lnTo>
                  <a:lnTo>
                    <a:pt x="2308312" y="250236"/>
                  </a:lnTo>
                  <a:lnTo>
                    <a:pt x="2270679" y="225832"/>
                  </a:lnTo>
                  <a:lnTo>
                    <a:pt x="2232274" y="202546"/>
                  </a:lnTo>
                  <a:lnTo>
                    <a:pt x="2193119" y="180400"/>
                  </a:lnTo>
                  <a:lnTo>
                    <a:pt x="2153238" y="159418"/>
                  </a:lnTo>
                  <a:lnTo>
                    <a:pt x="2112653" y="139623"/>
                  </a:lnTo>
                  <a:lnTo>
                    <a:pt x="2071387" y="121038"/>
                  </a:lnTo>
                  <a:lnTo>
                    <a:pt x="2029465" y="103686"/>
                  </a:lnTo>
                  <a:lnTo>
                    <a:pt x="1986907" y="87589"/>
                  </a:lnTo>
                  <a:lnTo>
                    <a:pt x="1943739" y="72771"/>
                  </a:lnTo>
                  <a:lnTo>
                    <a:pt x="1899982" y="59256"/>
                  </a:lnTo>
                  <a:lnTo>
                    <a:pt x="1855659" y="47065"/>
                  </a:lnTo>
                  <a:lnTo>
                    <a:pt x="1810794" y="36222"/>
                  </a:lnTo>
                  <a:lnTo>
                    <a:pt x="1765410" y="26750"/>
                  </a:lnTo>
                  <a:lnTo>
                    <a:pt x="1719530" y="18672"/>
                  </a:lnTo>
                  <a:lnTo>
                    <a:pt x="1673176" y="12011"/>
                  </a:lnTo>
                  <a:lnTo>
                    <a:pt x="1626371" y="6791"/>
                  </a:lnTo>
                  <a:lnTo>
                    <a:pt x="1579140" y="3033"/>
                  </a:lnTo>
                  <a:lnTo>
                    <a:pt x="1531504" y="762"/>
                  </a:lnTo>
                  <a:lnTo>
                    <a:pt x="1483486" y="0"/>
                  </a:lnTo>
                  <a:close/>
                </a:path>
              </a:pathLst>
            </a:custGeom>
            <a:solidFill>
              <a:srgbClr val="00A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99630" y="3356736"/>
              <a:ext cx="1016000" cy="1483995"/>
            </a:xfrm>
            <a:custGeom>
              <a:avLst/>
              <a:gdLst/>
              <a:ahLst/>
              <a:cxnLst/>
              <a:rect l="l" t="t" r="r" b="b"/>
              <a:pathLst>
                <a:path w="1016000" h="1483995">
                  <a:moveTo>
                    <a:pt x="1015492" y="0"/>
                  </a:moveTo>
                  <a:lnTo>
                    <a:pt x="966363" y="812"/>
                  </a:lnTo>
                  <a:lnTo>
                    <a:pt x="917432" y="3241"/>
                  </a:lnTo>
                  <a:lnTo>
                    <a:pt x="868735" y="7272"/>
                  </a:lnTo>
                  <a:lnTo>
                    <a:pt x="820309" y="12891"/>
                  </a:lnTo>
                  <a:lnTo>
                    <a:pt x="772190" y="20082"/>
                  </a:lnTo>
                  <a:lnTo>
                    <a:pt x="724414" y="28832"/>
                  </a:lnTo>
                  <a:lnTo>
                    <a:pt x="677017" y="39126"/>
                  </a:lnTo>
                  <a:lnTo>
                    <a:pt x="630037" y="50949"/>
                  </a:lnTo>
                  <a:lnTo>
                    <a:pt x="583509" y="64288"/>
                  </a:lnTo>
                  <a:lnTo>
                    <a:pt x="537470" y="79128"/>
                  </a:lnTo>
                  <a:lnTo>
                    <a:pt x="491956" y="95455"/>
                  </a:lnTo>
                  <a:lnTo>
                    <a:pt x="447004" y="113254"/>
                  </a:lnTo>
                  <a:lnTo>
                    <a:pt x="402649" y="132510"/>
                  </a:lnTo>
                  <a:lnTo>
                    <a:pt x="358929" y="153210"/>
                  </a:lnTo>
                  <a:lnTo>
                    <a:pt x="315880" y="175339"/>
                  </a:lnTo>
                  <a:lnTo>
                    <a:pt x="273538" y="198882"/>
                  </a:lnTo>
                  <a:lnTo>
                    <a:pt x="231939" y="223825"/>
                  </a:lnTo>
                  <a:lnTo>
                    <a:pt x="191121" y="250154"/>
                  </a:lnTo>
                  <a:lnTo>
                    <a:pt x="151118" y="277855"/>
                  </a:lnTo>
                  <a:lnTo>
                    <a:pt x="111969" y="306912"/>
                  </a:lnTo>
                  <a:lnTo>
                    <a:pt x="73708" y="337312"/>
                  </a:lnTo>
                  <a:lnTo>
                    <a:pt x="36373" y="369040"/>
                  </a:lnTo>
                  <a:lnTo>
                    <a:pt x="0" y="402081"/>
                  </a:lnTo>
                  <a:lnTo>
                    <a:pt x="1015492" y="1483487"/>
                  </a:lnTo>
                  <a:lnTo>
                    <a:pt x="1015492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9630" y="3356736"/>
              <a:ext cx="1016000" cy="1483995"/>
            </a:xfrm>
            <a:custGeom>
              <a:avLst/>
              <a:gdLst/>
              <a:ahLst/>
              <a:cxnLst/>
              <a:rect l="l" t="t" r="r" b="b"/>
              <a:pathLst>
                <a:path w="1016000" h="1483995">
                  <a:moveTo>
                    <a:pt x="0" y="402081"/>
                  </a:moveTo>
                  <a:lnTo>
                    <a:pt x="36373" y="369040"/>
                  </a:lnTo>
                  <a:lnTo>
                    <a:pt x="73708" y="337312"/>
                  </a:lnTo>
                  <a:lnTo>
                    <a:pt x="111969" y="306912"/>
                  </a:lnTo>
                  <a:lnTo>
                    <a:pt x="151118" y="277855"/>
                  </a:lnTo>
                  <a:lnTo>
                    <a:pt x="191121" y="250154"/>
                  </a:lnTo>
                  <a:lnTo>
                    <a:pt x="231939" y="223825"/>
                  </a:lnTo>
                  <a:lnTo>
                    <a:pt x="273538" y="198882"/>
                  </a:lnTo>
                  <a:lnTo>
                    <a:pt x="315880" y="175339"/>
                  </a:lnTo>
                  <a:lnTo>
                    <a:pt x="358929" y="153210"/>
                  </a:lnTo>
                  <a:lnTo>
                    <a:pt x="402649" y="132510"/>
                  </a:lnTo>
                  <a:lnTo>
                    <a:pt x="447004" y="113254"/>
                  </a:lnTo>
                  <a:lnTo>
                    <a:pt x="491956" y="95455"/>
                  </a:lnTo>
                  <a:lnTo>
                    <a:pt x="537470" y="79128"/>
                  </a:lnTo>
                  <a:lnTo>
                    <a:pt x="583509" y="64288"/>
                  </a:lnTo>
                  <a:lnTo>
                    <a:pt x="630037" y="50949"/>
                  </a:lnTo>
                  <a:lnTo>
                    <a:pt x="677017" y="39126"/>
                  </a:lnTo>
                  <a:lnTo>
                    <a:pt x="724414" y="28832"/>
                  </a:lnTo>
                  <a:lnTo>
                    <a:pt x="772190" y="20082"/>
                  </a:lnTo>
                  <a:lnTo>
                    <a:pt x="820309" y="12891"/>
                  </a:lnTo>
                  <a:lnTo>
                    <a:pt x="868735" y="7272"/>
                  </a:lnTo>
                  <a:lnTo>
                    <a:pt x="917432" y="3241"/>
                  </a:lnTo>
                  <a:lnTo>
                    <a:pt x="966363" y="812"/>
                  </a:lnTo>
                  <a:lnTo>
                    <a:pt x="1015492" y="0"/>
                  </a:lnTo>
                  <a:lnTo>
                    <a:pt x="1015492" y="1483487"/>
                  </a:lnTo>
                  <a:lnTo>
                    <a:pt x="0" y="40208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83447" y="5472684"/>
            <a:ext cx="3797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88%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8514" y="3741420"/>
            <a:ext cx="3797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49815" y="4753736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20" y="0"/>
                </a:moveTo>
                <a:lnTo>
                  <a:pt x="0" y="0"/>
                </a:lnTo>
                <a:lnTo>
                  <a:pt x="0" y="83057"/>
                </a:lnTo>
                <a:lnTo>
                  <a:pt x="83820" y="83057"/>
                </a:lnTo>
                <a:lnTo>
                  <a:pt x="83820" y="0"/>
                </a:lnTo>
                <a:close/>
              </a:path>
            </a:pathLst>
          </a:custGeom>
          <a:solidFill>
            <a:srgbClr val="00A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58654" y="4674107"/>
            <a:ext cx="1711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Уникальные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регистрации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49815" y="557517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FF5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58654" y="5495797"/>
            <a:ext cx="163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Повторные</a:t>
            </a:r>
            <a:r>
              <a:rPr sz="12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регистрации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5303" y="713463"/>
            <a:ext cx="2516505" cy="13544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1" dirty="0">
                <a:solidFill>
                  <a:srgbClr val="FF5C51"/>
                </a:solidFill>
                <a:latin typeface="Calibri"/>
                <a:cs typeface="Calibri"/>
              </a:rPr>
              <a:t>106</a:t>
            </a:r>
            <a:r>
              <a:rPr sz="6000" b="1" spc="-10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6000" b="1" dirty="0">
                <a:solidFill>
                  <a:srgbClr val="FF5C51"/>
                </a:solidFill>
                <a:latin typeface="Calibri"/>
                <a:cs typeface="Calibri"/>
              </a:rPr>
              <a:t>215</a:t>
            </a:r>
            <a:endParaRPr sz="6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spc="-5" dirty="0">
                <a:solidFill>
                  <a:srgbClr val="434244"/>
                </a:solidFill>
                <a:latin typeface="Calibri"/>
                <a:cs typeface="Calibri"/>
              </a:rPr>
              <a:t>участников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34244"/>
                </a:solidFill>
                <a:latin typeface="Calibri"/>
                <a:cs typeface="Calibri"/>
              </a:rPr>
              <a:t>в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34244"/>
                </a:solidFill>
                <a:latin typeface="Calibri"/>
                <a:cs typeface="Calibri"/>
              </a:rPr>
              <a:t>2023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34244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1652" y="3377946"/>
            <a:ext cx="2990215" cy="3008630"/>
            <a:chOff x="691652" y="3377946"/>
            <a:chExt cx="2990215" cy="3008630"/>
          </a:xfrm>
        </p:grpSpPr>
        <p:sp>
          <p:nvSpPr>
            <p:cNvPr id="14" name="object 14"/>
            <p:cNvSpPr/>
            <p:nvPr/>
          </p:nvSpPr>
          <p:spPr>
            <a:xfrm>
              <a:off x="2212339" y="3399028"/>
              <a:ext cx="1469390" cy="2177415"/>
            </a:xfrm>
            <a:custGeom>
              <a:avLst/>
              <a:gdLst/>
              <a:ahLst/>
              <a:cxnLst/>
              <a:rect l="l" t="t" r="r" b="b"/>
              <a:pathLst>
                <a:path w="1469389" h="2177415">
                  <a:moveTo>
                    <a:pt x="0" y="0"/>
                  </a:moveTo>
                  <a:lnTo>
                    <a:pt x="0" y="1469136"/>
                  </a:lnTo>
                  <a:lnTo>
                    <a:pt x="1287399" y="2176907"/>
                  </a:lnTo>
                  <a:lnTo>
                    <a:pt x="1310490" y="2133200"/>
                  </a:lnTo>
                  <a:lnTo>
                    <a:pt x="1332058" y="2088822"/>
                  </a:lnTo>
                  <a:lnTo>
                    <a:pt x="1352092" y="2043814"/>
                  </a:lnTo>
                  <a:lnTo>
                    <a:pt x="1370582" y="1998214"/>
                  </a:lnTo>
                  <a:lnTo>
                    <a:pt x="1387517" y="1952065"/>
                  </a:lnTo>
                  <a:lnTo>
                    <a:pt x="1402887" y="1905405"/>
                  </a:lnTo>
                  <a:lnTo>
                    <a:pt x="1416683" y="1858275"/>
                  </a:lnTo>
                  <a:lnTo>
                    <a:pt x="1428893" y="1810715"/>
                  </a:lnTo>
                  <a:lnTo>
                    <a:pt x="1439509" y="1762766"/>
                  </a:lnTo>
                  <a:lnTo>
                    <a:pt x="1448519" y="1714467"/>
                  </a:lnTo>
                  <a:lnTo>
                    <a:pt x="1455914" y="1665858"/>
                  </a:lnTo>
                  <a:lnTo>
                    <a:pt x="1461683" y="1616981"/>
                  </a:lnTo>
                  <a:lnTo>
                    <a:pt x="1465817" y="1567874"/>
                  </a:lnTo>
                  <a:lnTo>
                    <a:pt x="1468304" y="1518579"/>
                  </a:lnTo>
                  <a:lnTo>
                    <a:pt x="1469136" y="1469136"/>
                  </a:lnTo>
                  <a:lnTo>
                    <a:pt x="1468350" y="1420647"/>
                  </a:lnTo>
                  <a:lnTo>
                    <a:pt x="1466011" y="1372551"/>
                  </a:lnTo>
                  <a:lnTo>
                    <a:pt x="1462141" y="1324872"/>
                  </a:lnTo>
                  <a:lnTo>
                    <a:pt x="1456765" y="1277633"/>
                  </a:lnTo>
                  <a:lnTo>
                    <a:pt x="1449908" y="1230860"/>
                  </a:lnTo>
                  <a:lnTo>
                    <a:pt x="1441592" y="1184575"/>
                  </a:lnTo>
                  <a:lnTo>
                    <a:pt x="1431844" y="1138805"/>
                  </a:lnTo>
                  <a:lnTo>
                    <a:pt x="1420686" y="1093572"/>
                  </a:lnTo>
                  <a:lnTo>
                    <a:pt x="1408144" y="1048900"/>
                  </a:lnTo>
                  <a:lnTo>
                    <a:pt x="1394240" y="1004815"/>
                  </a:lnTo>
                  <a:lnTo>
                    <a:pt x="1379000" y="961341"/>
                  </a:lnTo>
                  <a:lnTo>
                    <a:pt x="1362447" y="918500"/>
                  </a:lnTo>
                  <a:lnTo>
                    <a:pt x="1344607" y="876319"/>
                  </a:lnTo>
                  <a:lnTo>
                    <a:pt x="1325502" y="834821"/>
                  </a:lnTo>
                  <a:lnTo>
                    <a:pt x="1305157" y="794029"/>
                  </a:lnTo>
                  <a:lnTo>
                    <a:pt x="1283597" y="753970"/>
                  </a:lnTo>
                  <a:lnTo>
                    <a:pt x="1260845" y="714665"/>
                  </a:lnTo>
                  <a:lnTo>
                    <a:pt x="1236926" y="676141"/>
                  </a:lnTo>
                  <a:lnTo>
                    <a:pt x="1211865" y="638421"/>
                  </a:lnTo>
                  <a:lnTo>
                    <a:pt x="1185684" y="601528"/>
                  </a:lnTo>
                  <a:lnTo>
                    <a:pt x="1158408" y="565489"/>
                  </a:lnTo>
                  <a:lnTo>
                    <a:pt x="1130062" y="530326"/>
                  </a:lnTo>
                  <a:lnTo>
                    <a:pt x="1100670" y="496064"/>
                  </a:lnTo>
                  <a:lnTo>
                    <a:pt x="1070256" y="462727"/>
                  </a:lnTo>
                  <a:lnTo>
                    <a:pt x="1038844" y="430339"/>
                  </a:lnTo>
                  <a:lnTo>
                    <a:pt x="1006458" y="398925"/>
                  </a:lnTo>
                  <a:lnTo>
                    <a:pt x="973122" y="368508"/>
                  </a:lnTo>
                  <a:lnTo>
                    <a:pt x="938862" y="339114"/>
                  </a:lnTo>
                  <a:lnTo>
                    <a:pt x="903700" y="310766"/>
                  </a:lnTo>
                  <a:lnTo>
                    <a:pt x="867661" y="283488"/>
                  </a:lnTo>
                  <a:lnTo>
                    <a:pt x="830770" y="257305"/>
                  </a:lnTo>
                  <a:lnTo>
                    <a:pt x="793050" y="232240"/>
                  </a:lnTo>
                  <a:lnTo>
                    <a:pt x="754526" y="208319"/>
                  </a:lnTo>
                  <a:lnTo>
                    <a:pt x="715222" y="185564"/>
                  </a:lnTo>
                  <a:lnTo>
                    <a:pt x="675162" y="164002"/>
                  </a:lnTo>
                  <a:lnTo>
                    <a:pt x="634370" y="143655"/>
                  </a:lnTo>
                  <a:lnTo>
                    <a:pt x="592870" y="124547"/>
                  </a:lnTo>
                  <a:lnTo>
                    <a:pt x="550687" y="106704"/>
                  </a:lnTo>
                  <a:lnTo>
                    <a:pt x="507845" y="90149"/>
                  </a:lnTo>
                  <a:lnTo>
                    <a:pt x="464368" y="74907"/>
                  </a:lnTo>
                  <a:lnTo>
                    <a:pt x="420281" y="61002"/>
                  </a:lnTo>
                  <a:lnTo>
                    <a:pt x="375606" y="48457"/>
                  </a:lnTo>
                  <a:lnTo>
                    <a:pt x="330370" y="37297"/>
                  </a:lnTo>
                  <a:lnTo>
                    <a:pt x="284595" y="27547"/>
                  </a:lnTo>
                  <a:lnTo>
                    <a:pt x="238306" y="19231"/>
                  </a:lnTo>
                  <a:lnTo>
                    <a:pt x="191528" y="12372"/>
                  </a:lnTo>
                  <a:lnTo>
                    <a:pt x="144284" y="6995"/>
                  </a:lnTo>
                  <a:lnTo>
                    <a:pt x="96598" y="3125"/>
                  </a:lnTo>
                  <a:lnTo>
                    <a:pt x="48495" y="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177" y="3971036"/>
              <a:ext cx="2757170" cy="2406015"/>
            </a:xfrm>
            <a:custGeom>
              <a:avLst/>
              <a:gdLst/>
              <a:ahLst/>
              <a:cxnLst/>
              <a:rect l="l" t="t" r="r" b="b"/>
              <a:pathLst>
                <a:path w="2757170" h="2406015">
                  <a:moveTo>
                    <a:pt x="337390" y="0"/>
                  </a:moveTo>
                  <a:lnTo>
                    <a:pt x="302889" y="43319"/>
                  </a:lnTo>
                  <a:lnTo>
                    <a:pt x="270062" y="87900"/>
                  </a:lnTo>
                  <a:lnTo>
                    <a:pt x="238944" y="133694"/>
                  </a:lnTo>
                  <a:lnTo>
                    <a:pt x="209567" y="180652"/>
                  </a:lnTo>
                  <a:lnTo>
                    <a:pt x="181967" y="228726"/>
                  </a:lnTo>
                  <a:lnTo>
                    <a:pt x="159293" y="271597"/>
                  </a:lnTo>
                  <a:lnTo>
                    <a:pt x="138169" y="314872"/>
                  </a:lnTo>
                  <a:lnTo>
                    <a:pt x="118588" y="358518"/>
                  </a:lnTo>
                  <a:lnTo>
                    <a:pt x="100539" y="402504"/>
                  </a:lnTo>
                  <a:lnTo>
                    <a:pt x="84013" y="446796"/>
                  </a:lnTo>
                  <a:lnTo>
                    <a:pt x="69000" y="491362"/>
                  </a:lnTo>
                  <a:lnTo>
                    <a:pt x="55491" y="536167"/>
                  </a:lnTo>
                  <a:lnTo>
                    <a:pt x="43476" y="581181"/>
                  </a:lnTo>
                  <a:lnTo>
                    <a:pt x="32945" y="626369"/>
                  </a:lnTo>
                  <a:lnTo>
                    <a:pt x="23890" y="671699"/>
                  </a:lnTo>
                  <a:lnTo>
                    <a:pt x="16300" y="717138"/>
                  </a:lnTo>
                  <a:lnTo>
                    <a:pt x="10166" y="762653"/>
                  </a:lnTo>
                  <a:lnTo>
                    <a:pt x="5479" y="808211"/>
                  </a:lnTo>
                  <a:lnTo>
                    <a:pt x="2228" y="853780"/>
                  </a:lnTo>
                  <a:lnTo>
                    <a:pt x="405" y="899326"/>
                  </a:lnTo>
                  <a:lnTo>
                    <a:pt x="0" y="944816"/>
                  </a:lnTo>
                  <a:lnTo>
                    <a:pt x="1002" y="990219"/>
                  </a:lnTo>
                  <a:lnTo>
                    <a:pt x="3404" y="1035500"/>
                  </a:lnTo>
                  <a:lnTo>
                    <a:pt x="7194" y="1080628"/>
                  </a:lnTo>
                  <a:lnTo>
                    <a:pt x="12364" y="1125568"/>
                  </a:lnTo>
                  <a:lnTo>
                    <a:pt x="18904" y="1170289"/>
                  </a:lnTo>
                  <a:lnTo>
                    <a:pt x="26805" y="1214757"/>
                  </a:lnTo>
                  <a:lnTo>
                    <a:pt x="36056" y="1258940"/>
                  </a:lnTo>
                  <a:lnTo>
                    <a:pt x="46649" y="1302804"/>
                  </a:lnTo>
                  <a:lnTo>
                    <a:pt x="58574" y="1346317"/>
                  </a:lnTo>
                  <a:lnTo>
                    <a:pt x="71821" y="1389446"/>
                  </a:lnTo>
                  <a:lnTo>
                    <a:pt x="86381" y="1432158"/>
                  </a:lnTo>
                  <a:lnTo>
                    <a:pt x="102244" y="1474420"/>
                  </a:lnTo>
                  <a:lnTo>
                    <a:pt x="119400" y="1516200"/>
                  </a:lnTo>
                  <a:lnTo>
                    <a:pt x="137841" y="1557464"/>
                  </a:lnTo>
                  <a:lnTo>
                    <a:pt x="157556" y="1598180"/>
                  </a:lnTo>
                  <a:lnTo>
                    <a:pt x="178537" y="1638314"/>
                  </a:lnTo>
                  <a:lnTo>
                    <a:pt x="200772" y="1677834"/>
                  </a:lnTo>
                  <a:lnTo>
                    <a:pt x="224254" y="1716707"/>
                  </a:lnTo>
                  <a:lnTo>
                    <a:pt x="248972" y="1754900"/>
                  </a:lnTo>
                  <a:lnTo>
                    <a:pt x="274916" y="1792381"/>
                  </a:lnTo>
                  <a:lnTo>
                    <a:pt x="302078" y="1829116"/>
                  </a:lnTo>
                  <a:lnTo>
                    <a:pt x="330448" y="1865072"/>
                  </a:lnTo>
                  <a:lnTo>
                    <a:pt x="360016" y="1900217"/>
                  </a:lnTo>
                  <a:lnTo>
                    <a:pt x="390772" y="1934517"/>
                  </a:lnTo>
                  <a:lnTo>
                    <a:pt x="422707" y="1967941"/>
                  </a:lnTo>
                  <a:lnTo>
                    <a:pt x="455812" y="2000454"/>
                  </a:lnTo>
                  <a:lnTo>
                    <a:pt x="490077" y="2032025"/>
                  </a:lnTo>
                  <a:lnTo>
                    <a:pt x="525493" y="2062620"/>
                  </a:lnTo>
                  <a:lnTo>
                    <a:pt x="562049" y="2092206"/>
                  </a:lnTo>
                  <a:lnTo>
                    <a:pt x="599736" y="2120751"/>
                  </a:lnTo>
                  <a:lnTo>
                    <a:pt x="638545" y="2148222"/>
                  </a:lnTo>
                  <a:lnTo>
                    <a:pt x="678467" y="2174585"/>
                  </a:lnTo>
                  <a:lnTo>
                    <a:pt x="719491" y="2199808"/>
                  </a:lnTo>
                  <a:lnTo>
                    <a:pt x="761608" y="2223858"/>
                  </a:lnTo>
                  <a:lnTo>
                    <a:pt x="804485" y="2246533"/>
                  </a:lnTo>
                  <a:lnTo>
                    <a:pt x="847767" y="2267656"/>
                  </a:lnTo>
                  <a:lnTo>
                    <a:pt x="891420" y="2287238"/>
                  </a:lnTo>
                  <a:lnTo>
                    <a:pt x="935412" y="2305287"/>
                  </a:lnTo>
                  <a:lnTo>
                    <a:pt x="979709" y="2321813"/>
                  </a:lnTo>
                  <a:lnTo>
                    <a:pt x="1024279" y="2336826"/>
                  </a:lnTo>
                  <a:lnTo>
                    <a:pt x="1069089" y="2350335"/>
                  </a:lnTo>
                  <a:lnTo>
                    <a:pt x="1114106" y="2362350"/>
                  </a:lnTo>
                  <a:lnTo>
                    <a:pt x="1159298" y="2372880"/>
                  </a:lnTo>
                  <a:lnTo>
                    <a:pt x="1204631" y="2381936"/>
                  </a:lnTo>
                  <a:lnTo>
                    <a:pt x="1250072" y="2389525"/>
                  </a:lnTo>
                  <a:lnTo>
                    <a:pt x="1295589" y="2395659"/>
                  </a:lnTo>
                  <a:lnTo>
                    <a:pt x="1341149" y="2400347"/>
                  </a:lnTo>
                  <a:lnTo>
                    <a:pt x="1386720" y="2403597"/>
                  </a:lnTo>
                  <a:lnTo>
                    <a:pt x="1432267" y="2405420"/>
                  </a:lnTo>
                  <a:lnTo>
                    <a:pt x="1477758" y="2405826"/>
                  </a:lnTo>
                  <a:lnTo>
                    <a:pt x="1523161" y="2404823"/>
                  </a:lnTo>
                  <a:lnTo>
                    <a:pt x="1568443" y="2402422"/>
                  </a:lnTo>
                  <a:lnTo>
                    <a:pt x="1613570" y="2398631"/>
                  </a:lnTo>
                  <a:lnTo>
                    <a:pt x="1658510" y="2393461"/>
                  </a:lnTo>
                  <a:lnTo>
                    <a:pt x="1703231" y="2386920"/>
                  </a:lnTo>
                  <a:lnTo>
                    <a:pt x="1747698" y="2379020"/>
                  </a:lnTo>
                  <a:lnTo>
                    <a:pt x="1791880" y="2369768"/>
                  </a:lnTo>
                  <a:lnTo>
                    <a:pt x="1835744" y="2359175"/>
                  </a:lnTo>
                  <a:lnTo>
                    <a:pt x="1879256" y="2347250"/>
                  </a:lnTo>
                  <a:lnTo>
                    <a:pt x="1922384" y="2334003"/>
                  </a:lnTo>
                  <a:lnTo>
                    <a:pt x="1965094" y="2319443"/>
                  </a:lnTo>
                  <a:lnTo>
                    <a:pt x="2007355" y="2303580"/>
                  </a:lnTo>
                  <a:lnTo>
                    <a:pt x="2049133" y="2286423"/>
                  </a:lnTo>
                  <a:lnTo>
                    <a:pt x="2090396" y="2267982"/>
                  </a:lnTo>
                  <a:lnTo>
                    <a:pt x="2131110" y="2248266"/>
                  </a:lnTo>
                  <a:lnTo>
                    <a:pt x="2171243" y="2227286"/>
                  </a:lnTo>
                  <a:lnTo>
                    <a:pt x="2210761" y="2205050"/>
                  </a:lnTo>
                  <a:lnTo>
                    <a:pt x="2249633" y="2181568"/>
                  </a:lnTo>
                  <a:lnTo>
                    <a:pt x="2287825" y="2156850"/>
                  </a:lnTo>
                  <a:lnTo>
                    <a:pt x="2325304" y="2130905"/>
                  </a:lnTo>
                  <a:lnTo>
                    <a:pt x="2362037" y="2103742"/>
                  </a:lnTo>
                  <a:lnTo>
                    <a:pt x="2397992" y="2075372"/>
                  </a:lnTo>
                  <a:lnTo>
                    <a:pt x="2433136" y="2045804"/>
                  </a:lnTo>
                  <a:lnTo>
                    <a:pt x="2467435" y="2015047"/>
                  </a:lnTo>
                  <a:lnTo>
                    <a:pt x="2500858" y="1983111"/>
                  </a:lnTo>
                  <a:lnTo>
                    <a:pt x="2533371" y="1950006"/>
                  </a:lnTo>
                  <a:lnTo>
                    <a:pt x="2564941" y="1915740"/>
                  </a:lnTo>
                  <a:lnTo>
                    <a:pt x="2595536" y="1880325"/>
                  </a:lnTo>
                  <a:lnTo>
                    <a:pt x="2625122" y="1843768"/>
                  </a:lnTo>
                  <a:lnTo>
                    <a:pt x="2653667" y="1806080"/>
                  </a:lnTo>
                  <a:lnTo>
                    <a:pt x="2681138" y="1767270"/>
                  </a:lnTo>
                  <a:lnTo>
                    <a:pt x="2707502" y="1727348"/>
                  </a:lnTo>
                  <a:lnTo>
                    <a:pt x="2732726" y="1686323"/>
                  </a:lnTo>
                  <a:lnTo>
                    <a:pt x="2756778" y="1644205"/>
                  </a:lnTo>
                  <a:lnTo>
                    <a:pt x="1469379" y="936497"/>
                  </a:lnTo>
                  <a:lnTo>
                    <a:pt x="337390" y="0"/>
                  </a:lnTo>
                  <a:close/>
                </a:path>
              </a:pathLst>
            </a:custGeom>
            <a:solidFill>
              <a:srgbClr val="00A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1177" y="3971036"/>
              <a:ext cx="2757170" cy="2406015"/>
            </a:xfrm>
            <a:custGeom>
              <a:avLst/>
              <a:gdLst/>
              <a:ahLst/>
              <a:cxnLst/>
              <a:rect l="l" t="t" r="r" b="b"/>
              <a:pathLst>
                <a:path w="2757170" h="2406015">
                  <a:moveTo>
                    <a:pt x="2756778" y="1644205"/>
                  </a:moveTo>
                  <a:lnTo>
                    <a:pt x="2732726" y="1686323"/>
                  </a:lnTo>
                  <a:lnTo>
                    <a:pt x="2707502" y="1727348"/>
                  </a:lnTo>
                  <a:lnTo>
                    <a:pt x="2681138" y="1767270"/>
                  </a:lnTo>
                  <a:lnTo>
                    <a:pt x="2653667" y="1806080"/>
                  </a:lnTo>
                  <a:lnTo>
                    <a:pt x="2625122" y="1843768"/>
                  </a:lnTo>
                  <a:lnTo>
                    <a:pt x="2595536" y="1880325"/>
                  </a:lnTo>
                  <a:lnTo>
                    <a:pt x="2564941" y="1915740"/>
                  </a:lnTo>
                  <a:lnTo>
                    <a:pt x="2533371" y="1950006"/>
                  </a:lnTo>
                  <a:lnTo>
                    <a:pt x="2500858" y="1983111"/>
                  </a:lnTo>
                  <a:lnTo>
                    <a:pt x="2467435" y="2015047"/>
                  </a:lnTo>
                  <a:lnTo>
                    <a:pt x="2433136" y="2045804"/>
                  </a:lnTo>
                  <a:lnTo>
                    <a:pt x="2397992" y="2075372"/>
                  </a:lnTo>
                  <a:lnTo>
                    <a:pt x="2362037" y="2103742"/>
                  </a:lnTo>
                  <a:lnTo>
                    <a:pt x="2325304" y="2130905"/>
                  </a:lnTo>
                  <a:lnTo>
                    <a:pt x="2287825" y="2156850"/>
                  </a:lnTo>
                  <a:lnTo>
                    <a:pt x="2249633" y="2181568"/>
                  </a:lnTo>
                  <a:lnTo>
                    <a:pt x="2210761" y="2205050"/>
                  </a:lnTo>
                  <a:lnTo>
                    <a:pt x="2171243" y="2227286"/>
                  </a:lnTo>
                  <a:lnTo>
                    <a:pt x="2131110" y="2248266"/>
                  </a:lnTo>
                  <a:lnTo>
                    <a:pt x="2090396" y="2267982"/>
                  </a:lnTo>
                  <a:lnTo>
                    <a:pt x="2049133" y="2286423"/>
                  </a:lnTo>
                  <a:lnTo>
                    <a:pt x="2007355" y="2303580"/>
                  </a:lnTo>
                  <a:lnTo>
                    <a:pt x="1965094" y="2319443"/>
                  </a:lnTo>
                  <a:lnTo>
                    <a:pt x="1922384" y="2334003"/>
                  </a:lnTo>
                  <a:lnTo>
                    <a:pt x="1879256" y="2347250"/>
                  </a:lnTo>
                  <a:lnTo>
                    <a:pt x="1835744" y="2359175"/>
                  </a:lnTo>
                  <a:lnTo>
                    <a:pt x="1791880" y="2369768"/>
                  </a:lnTo>
                  <a:lnTo>
                    <a:pt x="1747698" y="2379020"/>
                  </a:lnTo>
                  <a:lnTo>
                    <a:pt x="1703231" y="2386920"/>
                  </a:lnTo>
                  <a:lnTo>
                    <a:pt x="1658510" y="2393461"/>
                  </a:lnTo>
                  <a:lnTo>
                    <a:pt x="1613570" y="2398631"/>
                  </a:lnTo>
                  <a:lnTo>
                    <a:pt x="1568443" y="2402422"/>
                  </a:lnTo>
                  <a:lnTo>
                    <a:pt x="1523161" y="2404823"/>
                  </a:lnTo>
                  <a:lnTo>
                    <a:pt x="1477758" y="2405826"/>
                  </a:lnTo>
                  <a:lnTo>
                    <a:pt x="1432267" y="2405420"/>
                  </a:lnTo>
                  <a:lnTo>
                    <a:pt x="1386720" y="2403597"/>
                  </a:lnTo>
                  <a:lnTo>
                    <a:pt x="1341149" y="2400347"/>
                  </a:lnTo>
                  <a:lnTo>
                    <a:pt x="1295589" y="2395659"/>
                  </a:lnTo>
                  <a:lnTo>
                    <a:pt x="1250072" y="2389525"/>
                  </a:lnTo>
                  <a:lnTo>
                    <a:pt x="1204631" y="2381936"/>
                  </a:lnTo>
                  <a:lnTo>
                    <a:pt x="1159298" y="2372880"/>
                  </a:lnTo>
                  <a:lnTo>
                    <a:pt x="1114106" y="2362350"/>
                  </a:lnTo>
                  <a:lnTo>
                    <a:pt x="1069089" y="2350335"/>
                  </a:lnTo>
                  <a:lnTo>
                    <a:pt x="1024279" y="2336826"/>
                  </a:lnTo>
                  <a:lnTo>
                    <a:pt x="979709" y="2321813"/>
                  </a:lnTo>
                  <a:lnTo>
                    <a:pt x="935412" y="2305287"/>
                  </a:lnTo>
                  <a:lnTo>
                    <a:pt x="891420" y="2287238"/>
                  </a:lnTo>
                  <a:lnTo>
                    <a:pt x="847767" y="2267656"/>
                  </a:lnTo>
                  <a:lnTo>
                    <a:pt x="804485" y="2246533"/>
                  </a:lnTo>
                  <a:lnTo>
                    <a:pt x="761608" y="2223858"/>
                  </a:lnTo>
                  <a:lnTo>
                    <a:pt x="719491" y="2199808"/>
                  </a:lnTo>
                  <a:lnTo>
                    <a:pt x="678467" y="2174585"/>
                  </a:lnTo>
                  <a:lnTo>
                    <a:pt x="638545" y="2148222"/>
                  </a:lnTo>
                  <a:lnTo>
                    <a:pt x="599736" y="2120751"/>
                  </a:lnTo>
                  <a:lnTo>
                    <a:pt x="562049" y="2092206"/>
                  </a:lnTo>
                  <a:lnTo>
                    <a:pt x="525493" y="2062620"/>
                  </a:lnTo>
                  <a:lnTo>
                    <a:pt x="490077" y="2032025"/>
                  </a:lnTo>
                  <a:lnTo>
                    <a:pt x="455812" y="2000454"/>
                  </a:lnTo>
                  <a:lnTo>
                    <a:pt x="422707" y="1967941"/>
                  </a:lnTo>
                  <a:lnTo>
                    <a:pt x="390772" y="1934517"/>
                  </a:lnTo>
                  <a:lnTo>
                    <a:pt x="360016" y="1900217"/>
                  </a:lnTo>
                  <a:lnTo>
                    <a:pt x="330448" y="1865072"/>
                  </a:lnTo>
                  <a:lnTo>
                    <a:pt x="302078" y="1829116"/>
                  </a:lnTo>
                  <a:lnTo>
                    <a:pt x="274916" y="1792381"/>
                  </a:lnTo>
                  <a:lnTo>
                    <a:pt x="248972" y="1754900"/>
                  </a:lnTo>
                  <a:lnTo>
                    <a:pt x="224254" y="1716707"/>
                  </a:lnTo>
                  <a:lnTo>
                    <a:pt x="200772" y="1677834"/>
                  </a:lnTo>
                  <a:lnTo>
                    <a:pt x="178537" y="1638314"/>
                  </a:lnTo>
                  <a:lnTo>
                    <a:pt x="157556" y="1598180"/>
                  </a:lnTo>
                  <a:lnTo>
                    <a:pt x="137841" y="1557464"/>
                  </a:lnTo>
                  <a:lnTo>
                    <a:pt x="119400" y="1516200"/>
                  </a:lnTo>
                  <a:lnTo>
                    <a:pt x="102244" y="1474420"/>
                  </a:lnTo>
                  <a:lnTo>
                    <a:pt x="86381" y="1432158"/>
                  </a:lnTo>
                  <a:lnTo>
                    <a:pt x="71821" y="1389446"/>
                  </a:lnTo>
                  <a:lnTo>
                    <a:pt x="58574" y="1346317"/>
                  </a:lnTo>
                  <a:lnTo>
                    <a:pt x="46649" y="1302804"/>
                  </a:lnTo>
                  <a:lnTo>
                    <a:pt x="36056" y="1258940"/>
                  </a:lnTo>
                  <a:lnTo>
                    <a:pt x="26805" y="1214757"/>
                  </a:lnTo>
                  <a:lnTo>
                    <a:pt x="18904" y="1170289"/>
                  </a:lnTo>
                  <a:lnTo>
                    <a:pt x="12364" y="1125568"/>
                  </a:lnTo>
                  <a:lnTo>
                    <a:pt x="7194" y="1080628"/>
                  </a:lnTo>
                  <a:lnTo>
                    <a:pt x="3404" y="1035500"/>
                  </a:lnTo>
                  <a:lnTo>
                    <a:pt x="1002" y="990219"/>
                  </a:lnTo>
                  <a:lnTo>
                    <a:pt x="0" y="944816"/>
                  </a:lnTo>
                  <a:lnTo>
                    <a:pt x="405" y="899326"/>
                  </a:lnTo>
                  <a:lnTo>
                    <a:pt x="2228" y="853780"/>
                  </a:lnTo>
                  <a:lnTo>
                    <a:pt x="5479" y="808211"/>
                  </a:lnTo>
                  <a:lnTo>
                    <a:pt x="10166" y="762653"/>
                  </a:lnTo>
                  <a:lnTo>
                    <a:pt x="16300" y="717138"/>
                  </a:lnTo>
                  <a:lnTo>
                    <a:pt x="23890" y="671699"/>
                  </a:lnTo>
                  <a:lnTo>
                    <a:pt x="32945" y="626369"/>
                  </a:lnTo>
                  <a:lnTo>
                    <a:pt x="43476" y="581181"/>
                  </a:lnTo>
                  <a:lnTo>
                    <a:pt x="55491" y="536167"/>
                  </a:lnTo>
                  <a:lnTo>
                    <a:pt x="69000" y="491362"/>
                  </a:lnTo>
                  <a:lnTo>
                    <a:pt x="84013" y="446796"/>
                  </a:lnTo>
                  <a:lnTo>
                    <a:pt x="100539" y="402504"/>
                  </a:lnTo>
                  <a:lnTo>
                    <a:pt x="118588" y="358518"/>
                  </a:lnTo>
                  <a:lnTo>
                    <a:pt x="138169" y="314872"/>
                  </a:lnTo>
                  <a:lnTo>
                    <a:pt x="159293" y="271597"/>
                  </a:lnTo>
                  <a:lnTo>
                    <a:pt x="181967" y="228726"/>
                  </a:lnTo>
                  <a:lnTo>
                    <a:pt x="209567" y="180652"/>
                  </a:lnTo>
                  <a:lnTo>
                    <a:pt x="238944" y="133694"/>
                  </a:lnTo>
                  <a:lnTo>
                    <a:pt x="270062" y="87900"/>
                  </a:lnTo>
                  <a:lnTo>
                    <a:pt x="302889" y="43319"/>
                  </a:lnTo>
                  <a:lnTo>
                    <a:pt x="337390" y="0"/>
                  </a:lnTo>
                  <a:lnTo>
                    <a:pt x="1469379" y="936497"/>
                  </a:lnTo>
                  <a:lnTo>
                    <a:pt x="2756778" y="16442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2581" y="3387471"/>
              <a:ext cx="1132205" cy="1469390"/>
            </a:xfrm>
            <a:custGeom>
              <a:avLst/>
              <a:gdLst/>
              <a:ahLst/>
              <a:cxnLst/>
              <a:rect l="l" t="t" r="r" b="b"/>
              <a:pathLst>
                <a:path w="1132205" h="1469389">
                  <a:moveTo>
                    <a:pt x="1132039" y="0"/>
                  </a:moveTo>
                  <a:lnTo>
                    <a:pt x="1081621" y="863"/>
                  </a:lnTo>
                  <a:lnTo>
                    <a:pt x="1031444" y="3443"/>
                  </a:lnTo>
                  <a:lnTo>
                    <a:pt x="981547" y="7719"/>
                  </a:lnTo>
                  <a:lnTo>
                    <a:pt x="931968" y="13675"/>
                  </a:lnTo>
                  <a:lnTo>
                    <a:pt x="882747" y="21291"/>
                  </a:lnTo>
                  <a:lnTo>
                    <a:pt x="833922" y="30550"/>
                  </a:lnTo>
                  <a:lnTo>
                    <a:pt x="785532" y="41433"/>
                  </a:lnTo>
                  <a:lnTo>
                    <a:pt x="737614" y="53923"/>
                  </a:lnTo>
                  <a:lnTo>
                    <a:pt x="690208" y="68000"/>
                  </a:lnTo>
                  <a:lnTo>
                    <a:pt x="643353" y="83648"/>
                  </a:lnTo>
                  <a:lnTo>
                    <a:pt x="597086" y="100847"/>
                  </a:lnTo>
                  <a:lnTo>
                    <a:pt x="551447" y="119579"/>
                  </a:lnTo>
                  <a:lnTo>
                    <a:pt x="506474" y="139826"/>
                  </a:lnTo>
                  <a:lnTo>
                    <a:pt x="462205" y="161571"/>
                  </a:lnTo>
                  <a:lnTo>
                    <a:pt x="418680" y="184794"/>
                  </a:lnTo>
                  <a:lnTo>
                    <a:pt x="375937" y="209478"/>
                  </a:lnTo>
                  <a:lnTo>
                    <a:pt x="334014" y="235604"/>
                  </a:lnTo>
                  <a:lnTo>
                    <a:pt x="292951" y="263154"/>
                  </a:lnTo>
                  <a:lnTo>
                    <a:pt x="252785" y="292110"/>
                  </a:lnTo>
                  <a:lnTo>
                    <a:pt x="213555" y="322453"/>
                  </a:lnTo>
                  <a:lnTo>
                    <a:pt x="175300" y="354167"/>
                  </a:lnTo>
                  <a:lnTo>
                    <a:pt x="138059" y="387231"/>
                  </a:lnTo>
                  <a:lnTo>
                    <a:pt x="101869" y="421629"/>
                  </a:lnTo>
                  <a:lnTo>
                    <a:pt x="66770" y="457341"/>
                  </a:lnTo>
                  <a:lnTo>
                    <a:pt x="32801" y="494350"/>
                  </a:lnTo>
                  <a:lnTo>
                    <a:pt x="0" y="532637"/>
                  </a:lnTo>
                  <a:lnTo>
                    <a:pt x="1132039" y="1469135"/>
                  </a:lnTo>
                  <a:lnTo>
                    <a:pt x="1132039" y="0"/>
                  </a:lnTo>
                  <a:close/>
                </a:path>
              </a:pathLst>
            </a:custGeom>
            <a:solidFill>
              <a:srgbClr val="FF5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2581" y="3387471"/>
              <a:ext cx="1132205" cy="1469390"/>
            </a:xfrm>
            <a:custGeom>
              <a:avLst/>
              <a:gdLst/>
              <a:ahLst/>
              <a:cxnLst/>
              <a:rect l="l" t="t" r="r" b="b"/>
              <a:pathLst>
                <a:path w="1132205" h="1469389">
                  <a:moveTo>
                    <a:pt x="0" y="532637"/>
                  </a:moveTo>
                  <a:lnTo>
                    <a:pt x="32801" y="494350"/>
                  </a:lnTo>
                  <a:lnTo>
                    <a:pt x="66770" y="457341"/>
                  </a:lnTo>
                  <a:lnTo>
                    <a:pt x="101869" y="421629"/>
                  </a:lnTo>
                  <a:lnTo>
                    <a:pt x="138059" y="387231"/>
                  </a:lnTo>
                  <a:lnTo>
                    <a:pt x="175300" y="354167"/>
                  </a:lnTo>
                  <a:lnTo>
                    <a:pt x="213555" y="322453"/>
                  </a:lnTo>
                  <a:lnTo>
                    <a:pt x="252785" y="292110"/>
                  </a:lnTo>
                  <a:lnTo>
                    <a:pt x="292951" y="263154"/>
                  </a:lnTo>
                  <a:lnTo>
                    <a:pt x="334014" y="235604"/>
                  </a:lnTo>
                  <a:lnTo>
                    <a:pt x="375937" y="209478"/>
                  </a:lnTo>
                  <a:lnTo>
                    <a:pt x="418680" y="184794"/>
                  </a:lnTo>
                  <a:lnTo>
                    <a:pt x="462205" y="161571"/>
                  </a:lnTo>
                  <a:lnTo>
                    <a:pt x="506474" y="139826"/>
                  </a:lnTo>
                  <a:lnTo>
                    <a:pt x="551447" y="119579"/>
                  </a:lnTo>
                  <a:lnTo>
                    <a:pt x="597086" y="100847"/>
                  </a:lnTo>
                  <a:lnTo>
                    <a:pt x="643353" y="83648"/>
                  </a:lnTo>
                  <a:lnTo>
                    <a:pt x="690208" y="68000"/>
                  </a:lnTo>
                  <a:lnTo>
                    <a:pt x="737614" y="53923"/>
                  </a:lnTo>
                  <a:lnTo>
                    <a:pt x="785532" y="41433"/>
                  </a:lnTo>
                  <a:lnTo>
                    <a:pt x="833922" y="30550"/>
                  </a:lnTo>
                  <a:lnTo>
                    <a:pt x="882747" y="21291"/>
                  </a:lnTo>
                  <a:lnTo>
                    <a:pt x="931968" y="13675"/>
                  </a:lnTo>
                  <a:lnTo>
                    <a:pt x="981547" y="7719"/>
                  </a:lnTo>
                  <a:lnTo>
                    <a:pt x="1031444" y="3443"/>
                  </a:lnTo>
                  <a:lnTo>
                    <a:pt x="1081621" y="863"/>
                  </a:lnTo>
                  <a:lnTo>
                    <a:pt x="1132039" y="0"/>
                  </a:lnTo>
                  <a:lnTo>
                    <a:pt x="1132039" y="1469135"/>
                  </a:lnTo>
                  <a:lnTo>
                    <a:pt x="0" y="5326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951351" y="459143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58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59682" y="4512055"/>
            <a:ext cx="629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студенты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51351" y="507758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A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59682" y="4998466"/>
            <a:ext cx="619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да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оги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51351" y="556450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5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59682" y="5484876"/>
            <a:ext cx="1391920" cy="394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управленцы</a:t>
            </a:r>
            <a:r>
              <a:rPr sz="12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сфере </a:t>
            </a:r>
            <a:r>
              <a:rPr sz="1200" b="1" spc="-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Calibri"/>
                <a:cs typeface="Calibri"/>
              </a:rPr>
              <a:t>образования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94282" y="5221223"/>
            <a:ext cx="8496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53%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(57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635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чел.)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0441" y="3571494"/>
            <a:ext cx="85026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(14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195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чел.)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7802" y="2482850"/>
            <a:ext cx="35261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Уникальность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зарегистрированных </a:t>
            </a:r>
            <a:r>
              <a:rPr sz="1800" b="1" spc="-39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участников</a:t>
            </a:r>
            <a:r>
              <a:rPr sz="1800" b="1" spc="-2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2023</a:t>
            </a:r>
            <a:r>
              <a:rPr sz="1800" b="1" spc="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9D5"/>
                </a:solidFill>
                <a:latin typeface="Calibri"/>
                <a:cs typeface="Calibri"/>
              </a:rPr>
              <a:t>году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2094" y="2482850"/>
            <a:ext cx="408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Распределение</a:t>
            </a:r>
            <a:r>
              <a:rPr sz="18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участников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конкурса</a:t>
            </a:r>
            <a:r>
              <a:rPr sz="18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9D5"/>
                </a:solidFill>
                <a:latin typeface="Calibri"/>
                <a:cs typeface="Calibri"/>
              </a:rPr>
              <a:t>2023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A9D5"/>
                </a:solidFill>
                <a:latin typeface="Calibri"/>
                <a:cs typeface="Calibri"/>
              </a:rPr>
              <a:t>года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 по</a:t>
            </a:r>
            <a:r>
              <a:rPr sz="1800" b="1" spc="-1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9D5"/>
                </a:solidFill>
                <a:latin typeface="Calibri"/>
                <a:cs typeface="Calibri"/>
              </a:rPr>
              <a:t>целевым </a:t>
            </a:r>
            <a:r>
              <a:rPr sz="1800" b="1" spc="-5" dirty="0">
                <a:solidFill>
                  <a:srgbClr val="00A9D5"/>
                </a:solidFill>
                <a:latin typeface="Calibri"/>
                <a:cs typeface="Calibri"/>
              </a:rPr>
              <a:t>группам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6057" y="4169664"/>
            <a:ext cx="84963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(34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385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чел.)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4587" y="1168412"/>
            <a:ext cx="832665" cy="40501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4659" y="1176628"/>
            <a:ext cx="822752" cy="40501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0345" y="3501709"/>
            <a:ext cx="442160" cy="48581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416" y="374217"/>
            <a:ext cx="571915" cy="86885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26616" y="371988"/>
            <a:ext cx="306038" cy="30301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6096380" y="2553080"/>
            <a:ext cx="0" cy="3924300"/>
          </a:xfrm>
          <a:custGeom>
            <a:avLst/>
            <a:gdLst/>
            <a:ahLst/>
            <a:cxnLst/>
            <a:rect l="l" t="t" r="r" b="b"/>
            <a:pathLst>
              <a:path h="3924300">
                <a:moveTo>
                  <a:pt x="0" y="0"/>
                </a:moveTo>
                <a:lnTo>
                  <a:pt x="0" y="3924300"/>
                </a:lnTo>
              </a:path>
            </a:pathLst>
          </a:custGeom>
          <a:ln w="12954">
            <a:solidFill>
              <a:srgbClr val="00A9D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984375" y="429888"/>
            <a:ext cx="82232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itter" pitchFamily="2" charset="-52"/>
              </a:rPr>
              <a:t>Итоги</a:t>
            </a:r>
            <a:r>
              <a:rPr sz="2400" spc="-25" dirty="0">
                <a:latin typeface="Bitter" pitchFamily="2" charset="-52"/>
              </a:rPr>
              <a:t> </a:t>
            </a:r>
            <a:r>
              <a:rPr sz="2400" spc="-5" dirty="0">
                <a:latin typeface="Bitter" pitchFamily="2" charset="-52"/>
              </a:rPr>
              <a:t>проекта</a:t>
            </a:r>
            <a:r>
              <a:rPr sz="2400" spc="-10" dirty="0">
                <a:latin typeface="Bitter" pitchFamily="2" charset="-52"/>
              </a:rPr>
              <a:t> </a:t>
            </a:r>
            <a:r>
              <a:rPr sz="2400" spc="-20" dirty="0">
                <a:latin typeface="Bitter" pitchFamily="2" charset="-52"/>
              </a:rPr>
              <a:t>«Флагманы</a:t>
            </a:r>
            <a:r>
              <a:rPr sz="2400" dirty="0">
                <a:latin typeface="Bitter" pitchFamily="2" charset="-52"/>
              </a:rPr>
              <a:t> образования»</a:t>
            </a:r>
            <a:r>
              <a:rPr sz="2400" spc="-20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в</a:t>
            </a:r>
            <a:r>
              <a:rPr sz="2400" spc="-5" dirty="0">
                <a:latin typeface="Bitter" pitchFamily="2" charset="-52"/>
              </a:rPr>
              <a:t> </a:t>
            </a:r>
            <a:r>
              <a:rPr sz="2400" dirty="0">
                <a:latin typeface="Bitter" pitchFamily="2" charset="-52"/>
              </a:rPr>
              <a:t>2023</a:t>
            </a:r>
            <a:r>
              <a:rPr sz="2400" spc="-40" dirty="0">
                <a:latin typeface="Bitter" pitchFamily="2" charset="-52"/>
              </a:rPr>
              <a:t> </a:t>
            </a:r>
            <a:r>
              <a:rPr sz="2400" spc="-35" dirty="0">
                <a:latin typeface="Bitter" pitchFamily="2" charset="-52"/>
              </a:rPr>
              <a:t>году</a:t>
            </a:r>
            <a:endParaRPr sz="2400" dirty="0">
              <a:latin typeface="Bitter" pitchFamily="2" charset="-5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49354" y="661771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397" y="1736851"/>
            <a:ext cx="13011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5C51"/>
                </a:solidFill>
                <a:latin typeface="Calibri"/>
                <a:cs typeface="Calibri"/>
              </a:rPr>
              <a:t>480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397" y="2783586"/>
            <a:ext cx="21685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34244"/>
                </a:solidFill>
                <a:latin typeface="Calibri"/>
                <a:cs typeface="Calibri"/>
              </a:rPr>
              <a:t>выпускников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34244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34244"/>
                </a:solidFill>
                <a:latin typeface="Calibri"/>
                <a:cs typeface="Calibri"/>
              </a:rPr>
              <a:t>2023</a:t>
            </a:r>
            <a:r>
              <a:rPr sz="1600" spc="-1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году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5471" y="1605788"/>
            <a:ext cx="8763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5C51"/>
                </a:solidFill>
                <a:latin typeface="Calibri"/>
                <a:cs typeface="Calibri"/>
              </a:rPr>
              <a:t>89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422" y="209641"/>
            <a:ext cx="8004809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A9D5"/>
                </a:solidFill>
                <a:latin typeface="Bitter" pitchFamily="2" charset="-52"/>
                <a:cs typeface="Calibri"/>
              </a:rPr>
              <a:t>Дизайн</a:t>
            </a:r>
            <a:r>
              <a:rPr sz="2800" b="1" spc="15" dirty="0">
                <a:solidFill>
                  <a:srgbClr val="00A9D5"/>
                </a:solidFill>
                <a:latin typeface="Bitter" pitchFamily="2" charset="-52"/>
                <a:cs typeface="Calibri"/>
              </a:rPr>
              <a:t> </a:t>
            </a:r>
            <a:r>
              <a:rPr sz="2800" b="1" spc="-10" dirty="0">
                <a:solidFill>
                  <a:srgbClr val="00A9D5"/>
                </a:solidFill>
                <a:latin typeface="Bitter" pitchFamily="2" charset="-52"/>
                <a:cs typeface="Calibri"/>
              </a:rPr>
              <a:t>карьерного </a:t>
            </a:r>
            <a:r>
              <a:rPr sz="2800" b="1" dirty="0">
                <a:solidFill>
                  <a:srgbClr val="00A9D5"/>
                </a:solidFill>
                <a:latin typeface="Bitter" pitchFamily="2" charset="-52"/>
                <a:cs typeface="Calibri"/>
              </a:rPr>
              <a:t>и</a:t>
            </a:r>
            <a:r>
              <a:rPr sz="2800" b="1" spc="5" dirty="0">
                <a:solidFill>
                  <a:srgbClr val="00A9D5"/>
                </a:solidFill>
                <a:latin typeface="Bitter" pitchFamily="2" charset="-52"/>
                <a:cs typeface="Calibri"/>
              </a:rPr>
              <a:t> </a:t>
            </a:r>
            <a:r>
              <a:rPr sz="2800" b="1" spc="-10" dirty="0">
                <a:solidFill>
                  <a:srgbClr val="00A9D5"/>
                </a:solidFill>
                <a:latin typeface="Bitter" pitchFamily="2" charset="-52"/>
                <a:cs typeface="Calibri"/>
              </a:rPr>
              <a:t>профессионального</a:t>
            </a:r>
            <a:r>
              <a:rPr sz="2800" b="1" spc="10" dirty="0">
                <a:solidFill>
                  <a:srgbClr val="00A9D5"/>
                </a:solidFill>
                <a:latin typeface="Bitter" pitchFamily="2" charset="-52"/>
                <a:cs typeface="Calibri"/>
              </a:rPr>
              <a:t> </a:t>
            </a:r>
            <a:r>
              <a:rPr sz="2800" b="1" dirty="0">
                <a:solidFill>
                  <a:srgbClr val="00A9D5"/>
                </a:solidFill>
                <a:latin typeface="Bitter" pitchFamily="2" charset="-52"/>
                <a:cs typeface="Calibri"/>
              </a:rPr>
              <a:t>развития </a:t>
            </a:r>
            <a:r>
              <a:rPr sz="2800" b="1" spc="-620" dirty="0">
                <a:solidFill>
                  <a:srgbClr val="00A9D5"/>
                </a:solidFill>
                <a:latin typeface="Bitter" pitchFamily="2" charset="-52"/>
                <a:cs typeface="Calibri"/>
              </a:rPr>
              <a:t> </a:t>
            </a:r>
            <a:r>
              <a:rPr sz="2800" b="1" spc="-5" dirty="0">
                <a:solidFill>
                  <a:srgbClr val="00A9D5"/>
                </a:solidFill>
                <a:latin typeface="Bitter" pitchFamily="2" charset="-52"/>
                <a:cs typeface="Calibri"/>
              </a:rPr>
              <a:t>участников проекта</a:t>
            </a:r>
            <a:endParaRPr sz="2800" dirty="0">
              <a:latin typeface="Bitter" pitchFamily="2" charset="-52"/>
              <a:cs typeface="Calibri"/>
            </a:endParaRPr>
          </a:p>
          <a:p>
            <a:pPr marL="34925" marR="2647315">
              <a:lnSpc>
                <a:spcPct val="100000"/>
              </a:lnSpc>
              <a:spcBef>
                <a:spcPts val="1115"/>
              </a:spcBef>
            </a:pP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Победители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и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финалисты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профессионального конкурса 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«Флагманы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 образования»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–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наиболее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яркие 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представители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системы образования </a:t>
            </a:r>
            <a:r>
              <a:rPr sz="1400" b="1" spc="-30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России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5471" y="2652013"/>
            <a:ext cx="2052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34244"/>
                </a:solidFill>
                <a:latin typeface="Calibri"/>
                <a:cs typeface="Calibri"/>
              </a:rPr>
              <a:t>субъектов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34244"/>
                </a:solidFill>
                <a:latin typeface="Calibri"/>
                <a:cs typeface="Calibri"/>
              </a:rPr>
              <a:t>Российской</a:t>
            </a:r>
            <a:r>
              <a:rPr sz="1600" spc="-7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34244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306" y="3288791"/>
            <a:ext cx="44977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Ключевые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возможности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 для 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выпускников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проекта: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4233" y="1992376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4244"/>
                </a:solidFill>
                <a:latin typeface="Calibri"/>
                <a:cs typeface="Calibri"/>
              </a:rPr>
              <a:t>из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854" y="1350292"/>
            <a:ext cx="3810000" cy="21427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3762131"/>
            <a:ext cx="3962399" cy="24862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474" y="3635799"/>
            <a:ext cx="937408" cy="93666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1594" y="4660392"/>
            <a:ext cx="1645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09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Кадровый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резерв 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Минпр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све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щ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ни</a:t>
            </a: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я</a:t>
            </a:r>
            <a:r>
              <a:rPr sz="1200" spc="-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34244"/>
                </a:solidFill>
                <a:latin typeface="Calibri"/>
                <a:cs typeface="Calibri"/>
              </a:rPr>
              <a:t>Р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ос</a:t>
            </a:r>
            <a:r>
              <a:rPr sz="1200" spc="-10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2128" y="3544823"/>
            <a:ext cx="1027938" cy="10287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071873" y="4579111"/>
            <a:ext cx="111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marR="5080" indent="-10795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Индив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200" spc="-30" dirty="0">
                <a:solidFill>
                  <a:srgbClr val="434244"/>
                </a:solidFill>
                <a:latin typeface="Calibri"/>
                <a:cs typeface="Calibri"/>
              </a:rPr>
              <a:t>д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уаль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но</a:t>
            </a: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продвижение</a:t>
            </a:r>
            <a:endParaRPr sz="120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</a:pP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200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личный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бренд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917" y="3594353"/>
            <a:ext cx="1050650" cy="12001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57170" y="4647945"/>
            <a:ext cx="708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080" indent="-5461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К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арьерн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развитие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68923" y="3617923"/>
            <a:ext cx="911351" cy="89545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738621" y="4620767"/>
            <a:ext cx="1119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Постпроектное 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браз</a:t>
            </a:r>
            <a:r>
              <a:rPr sz="1200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ва</a:t>
            </a:r>
            <a:r>
              <a:rPr sz="1200" spc="-35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200" spc="-30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ль</a:t>
            </a:r>
            <a:r>
              <a:rPr sz="1200" spc="-15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сопровождение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2832" y="5194207"/>
            <a:ext cx="1209569" cy="99281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89253" y="6220714"/>
            <a:ext cx="1579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Стажировки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200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педагогические пробы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2688" y="5295138"/>
            <a:ext cx="872901" cy="92278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727451" y="6276340"/>
            <a:ext cx="197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62293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Профессиональное резюме </a:t>
            </a:r>
            <a:r>
              <a:rPr sz="1200" spc="-10" dirty="0">
                <a:solidFill>
                  <a:srgbClr val="434244"/>
                </a:solidFill>
                <a:latin typeface="Calibri"/>
                <a:cs typeface="Calibri"/>
              </a:rPr>
              <a:t>на </a:t>
            </a:r>
            <a:r>
              <a:rPr sz="1200" spc="-2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платформе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30291" y="6297167"/>
            <a:ext cx="1259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434244"/>
                </a:solidFill>
                <a:latin typeface="Calibri"/>
                <a:cs typeface="Calibri"/>
              </a:rPr>
              <a:t>Трансляция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личных </a:t>
            </a:r>
            <a:r>
              <a:rPr sz="1200" spc="-2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34244"/>
                </a:solidFill>
                <a:latin typeface="Calibri"/>
                <a:cs typeface="Calibri"/>
              </a:rPr>
              <a:t>практик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08853" y="5238750"/>
            <a:ext cx="922781" cy="92278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1722354" y="642721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3EE5B6-D784-4D7C-B4D7-FAE9B379B8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84976" y="312420"/>
            <a:ext cx="5450205" cy="4958715"/>
            <a:chOff x="6284976" y="312420"/>
            <a:chExt cx="5450205" cy="495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4976" y="1638300"/>
              <a:ext cx="5449824" cy="36324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428" y="312420"/>
              <a:ext cx="1235964" cy="13441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4433" y="1552448"/>
            <a:ext cx="51504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434244"/>
                </a:solidFill>
                <a:latin typeface="Calibri"/>
                <a:cs typeface="Calibri"/>
              </a:rPr>
              <a:t>«Созвездие </a:t>
            </a:r>
            <a:r>
              <a:rPr sz="1600" b="1" spc="-30" dirty="0">
                <a:solidFill>
                  <a:srgbClr val="434244"/>
                </a:solidFill>
                <a:latin typeface="Calibri"/>
                <a:cs typeface="Calibri"/>
              </a:rPr>
              <a:t>Флагманов </a:t>
            </a:r>
            <a:r>
              <a:rPr sz="1600" b="1" spc="-20" dirty="0">
                <a:solidFill>
                  <a:srgbClr val="434244"/>
                </a:solidFill>
                <a:latin typeface="Calibri"/>
                <a:cs typeface="Calibri"/>
              </a:rPr>
              <a:t>образования» </a:t>
            </a:r>
            <a:r>
              <a:rPr sz="1600" dirty="0">
                <a:solidFill>
                  <a:srgbClr val="434244"/>
                </a:solidFill>
                <a:latin typeface="Calibri"/>
                <a:cs typeface="Calibri"/>
              </a:rPr>
              <a:t>–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профессиональное </a:t>
            </a:r>
            <a:r>
              <a:rPr sz="1600" spc="-3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сообщество </a:t>
            </a:r>
            <a:r>
              <a:rPr sz="1600" spc="-15" dirty="0">
                <a:solidFill>
                  <a:srgbClr val="434244"/>
                </a:solidFill>
                <a:latin typeface="Calibri"/>
                <a:cs typeface="Calibri"/>
              </a:rPr>
              <a:t>для 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продвижения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экспертного потенциала </a:t>
            </a:r>
            <a:r>
              <a:rPr sz="1600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участников </a:t>
            </a:r>
            <a:r>
              <a:rPr sz="1600" dirty="0">
                <a:solidFill>
                  <a:srgbClr val="434244"/>
                </a:solidFill>
                <a:latin typeface="Calibri"/>
                <a:cs typeface="Calibri"/>
              </a:rPr>
              <a:t>в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рамках 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федеральной </a:t>
            </a:r>
            <a:r>
              <a:rPr sz="1600" dirty="0">
                <a:solidFill>
                  <a:srgbClr val="434244"/>
                </a:solidFill>
                <a:latin typeface="Calibri"/>
                <a:cs typeface="Calibri"/>
              </a:rPr>
              <a:t>и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региональной повестки </a:t>
            </a:r>
            <a:r>
              <a:rPr sz="1600" spc="-3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развития</a:t>
            </a:r>
            <a:r>
              <a:rPr sz="1600" spc="-2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34244"/>
                </a:solidFill>
                <a:latin typeface="Calibri"/>
                <a:cs typeface="Calibri"/>
              </a:rPr>
              <a:t>образования.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654" y="2830054"/>
            <a:ext cx="2055495" cy="148272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6600" b="1" dirty="0">
                <a:solidFill>
                  <a:srgbClr val="FF5C51"/>
                </a:solidFill>
                <a:latin typeface="Calibri"/>
                <a:cs typeface="Calibri"/>
              </a:rPr>
              <a:t>189</a:t>
            </a:r>
            <a:endParaRPr sz="6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1600" b="1" spc="-5" dirty="0">
                <a:solidFill>
                  <a:srgbClr val="434244"/>
                </a:solidFill>
                <a:latin typeface="Calibri"/>
                <a:cs typeface="Calibri"/>
              </a:rPr>
              <a:t>экспертов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34244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34244"/>
                </a:solidFill>
                <a:latin typeface="Calibri"/>
                <a:cs typeface="Calibri"/>
              </a:rPr>
              <a:t>2023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34244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2208" y="2804654"/>
            <a:ext cx="2103120" cy="1726564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6600" b="1" dirty="0">
                <a:solidFill>
                  <a:srgbClr val="FF5C51"/>
                </a:solidFill>
                <a:latin typeface="Calibri"/>
                <a:cs typeface="Calibri"/>
              </a:rPr>
              <a:t>46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434244"/>
                </a:solidFill>
                <a:latin typeface="Calibri"/>
                <a:cs typeface="Calibri"/>
              </a:rPr>
              <a:t>субъектов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34244"/>
                </a:solidFill>
                <a:latin typeface="Calibri"/>
                <a:cs typeface="Calibri"/>
              </a:rPr>
              <a:t>Российской</a:t>
            </a:r>
            <a:r>
              <a:rPr sz="1600" b="1" spc="-3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34244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934" y="4786376"/>
            <a:ext cx="5428615" cy="123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273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Н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ап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р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а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в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л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ени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я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 п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р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офе</a:t>
            </a:r>
            <a:r>
              <a:rPr sz="1600" b="1" spc="-30" dirty="0">
                <a:solidFill>
                  <a:srgbClr val="FF5C51"/>
                </a:solidFill>
                <a:latin typeface="Calibri"/>
                <a:cs typeface="Calibri"/>
              </a:rPr>
              <a:t>с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сиона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л</a:t>
            </a:r>
            <a:r>
              <a:rPr sz="1600" b="1" spc="-20" dirty="0">
                <a:solidFill>
                  <a:srgbClr val="FF5C51"/>
                </a:solidFill>
                <a:latin typeface="Calibri"/>
                <a:cs typeface="Calibri"/>
              </a:rPr>
              <a:t>ьно</a:t>
            </a:r>
            <a:r>
              <a:rPr sz="1600" b="1" dirty="0">
                <a:solidFill>
                  <a:srgbClr val="FF5C51"/>
                </a:solidFill>
                <a:latin typeface="Calibri"/>
                <a:cs typeface="Calibri"/>
              </a:rPr>
              <a:t>й  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деятельности</a:t>
            </a:r>
            <a:r>
              <a:rPr sz="1600" b="1" spc="-1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5C51"/>
                </a:solidFill>
                <a:latin typeface="Calibri"/>
                <a:cs typeface="Calibri"/>
              </a:rPr>
              <a:t>экспертов: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1400" spc="-15" dirty="0">
                <a:latin typeface="Calibri"/>
                <a:cs typeface="Calibri"/>
              </a:rPr>
              <a:t>проектная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деятельность,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лидерство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командообразование,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управление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 </a:t>
            </a:r>
            <a:r>
              <a:rPr sz="1400" spc="-15" dirty="0">
                <a:latin typeface="Calibri"/>
                <a:cs typeface="Calibri"/>
              </a:rPr>
              <a:t>основе данных, </a:t>
            </a:r>
            <a:r>
              <a:rPr sz="1400" spc="-20" dirty="0">
                <a:latin typeface="Calibri"/>
                <a:cs typeface="Calibri"/>
              </a:rPr>
              <a:t>государственная политика, экономика </a:t>
            </a:r>
            <a:r>
              <a:rPr sz="1400" spc="-5" dirty="0">
                <a:latin typeface="Calibri"/>
                <a:cs typeface="Calibri"/>
              </a:rPr>
              <a:t>и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финансирование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6654" y="392320"/>
            <a:ext cx="6984746" cy="87203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560"/>
              </a:spcBef>
            </a:pPr>
            <a:r>
              <a:rPr lang="ru-RU" sz="2800" spc="-5" dirty="0">
                <a:latin typeface="Bitter" pitchFamily="2" charset="-52"/>
                <a:cs typeface="Biome Light" panose="020B0502040204020203" pitchFamily="34" charset="0"/>
              </a:rPr>
              <a:t>ВОЗМОЖНОСТИ</a:t>
            </a:r>
            <a:r>
              <a:rPr lang="ru-RU" sz="2800" spc="-25" dirty="0">
                <a:latin typeface="Bitter" pitchFamily="2" charset="-52"/>
                <a:cs typeface="Biome Light" panose="020B0502040204020203" pitchFamily="34" charset="0"/>
              </a:rPr>
              <a:t> </a:t>
            </a:r>
            <a:r>
              <a:rPr lang="ru-RU" sz="2800" dirty="0">
                <a:latin typeface="Bitter" pitchFamily="2" charset="-52"/>
                <a:cs typeface="Biome Light" panose="020B0502040204020203" pitchFamily="34" charset="0"/>
              </a:rPr>
              <a:t>И</a:t>
            </a:r>
            <a:r>
              <a:rPr lang="ru-RU" sz="2800" spc="-10" dirty="0">
                <a:latin typeface="Bitter" pitchFamily="2" charset="-52"/>
                <a:cs typeface="Biome Light" panose="020B0502040204020203" pitchFamily="34" charset="0"/>
              </a:rPr>
              <a:t> </a:t>
            </a:r>
            <a:r>
              <a:rPr lang="ru-RU" sz="2800" spc="-5" dirty="0">
                <a:latin typeface="Bitter" pitchFamily="2" charset="-52"/>
                <a:cs typeface="Biome Light" panose="020B0502040204020203" pitchFamily="34" charset="0"/>
              </a:rPr>
              <a:t>СЕРВИСЫ</a:t>
            </a:r>
            <a:r>
              <a:rPr lang="ru-RU" sz="2800" spc="-10" dirty="0">
                <a:latin typeface="Bitter" pitchFamily="2" charset="-52"/>
                <a:cs typeface="Biome Light" panose="020B0502040204020203" pitchFamily="34" charset="0"/>
              </a:rPr>
              <a:t> </a:t>
            </a:r>
            <a:r>
              <a:rPr lang="ru-RU" sz="2800" spc="-5" dirty="0">
                <a:latin typeface="Bitter" pitchFamily="2" charset="-52"/>
                <a:cs typeface="Biome Light" panose="020B0502040204020203" pitchFamily="34" charset="0"/>
              </a:rPr>
              <a:t>ПРОЕКТА</a:t>
            </a:r>
            <a:r>
              <a:rPr lang="ru-RU" sz="2800" dirty="0">
                <a:latin typeface="Bitter" pitchFamily="2" charset="-52"/>
                <a:cs typeface="Biome Light" panose="020B0502040204020203" pitchFamily="34" charset="0"/>
              </a:rPr>
              <a:t/>
            </a:r>
            <a:br>
              <a:rPr lang="ru-RU" sz="2800" dirty="0">
                <a:latin typeface="Bitter" pitchFamily="2" charset="-52"/>
                <a:cs typeface="Biome Light" panose="020B0502040204020203" pitchFamily="34" charset="0"/>
              </a:rPr>
            </a:br>
            <a:r>
              <a:rPr sz="2400" spc="-10" dirty="0" err="1">
                <a:solidFill>
                  <a:srgbClr val="00A9D5"/>
                </a:solidFill>
                <a:latin typeface="Bitter" pitchFamily="2" charset="-52"/>
                <a:cs typeface="Biome Light" panose="020B0502040204020203" pitchFamily="34" charset="0"/>
              </a:rPr>
              <a:t>Созвездие</a:t>
            </a:r>
            <a:r>
              <a:rPr sz="2400" spc="-5" dirty="0">
                <a:solidFill>
                  <a:srgbClr val="00A9D5"/>
                </a:solidFill>
                <a:latin typeface="Bitter" pitchFamily="2" charset="-52"/>
                <a:cs typeface="Biome Light" panose="020B0502040204020203" pitchFamily="34" charset="0"/>
              </a:rPr>
              <a:t> </a:t>
            </a:r>
            <a:r>
              <a:rPr sz="2400" spc="-20" dirty="0">
                <a:solidFill>
                  <a:srgbClr val="00A9D5"/>
                </a:solidFill>
                <a:latin typeface="Bitter" pitchFamily="2" charset="-52"/>
                <a:cs typeface="Biome Light" panose="020B0502040204020203" pitchFamily="34" charset="0"/>
              </a:rPr>
              <a:t>Флагманов</a:t>
            </a:r>
            <a:r>
              <a:rPr sz="2400" spc="-5" dirty="0">
                <a:solidFill>
                  <a:srgbClr val="00A9D5"/>
                </a:solidFill>
                <a:latin typeface="Bitter" pitchFamily="2" charset="-52"/>
                <a:cs typeface="Biome Light" panose="020B0502040204020203" pitchFamily="34" charset="0"/>
              </a:rPr>
              <a:t> </a:t>
            </a:r>
            <a:r>
              <a:rPr sz="2400" dirty="0">
                <a:solidFill>
                  <a:srgbClr val="00A9D5"/>
                </a:solidFill>
                <a:latin typeface="Bitter" pitchFamily="2" charset="-52"/>
                <a:cs typeface="Biome Light" panose="020B0502040204020203" pitchFamily="34" charset="0"/>
              </a:rPr>
              <a:t>образования</a:t>
            </a:r>
            <a:endParaRPr sz="2400" dirty="0">
              <a:latin typeface="Bitter" pitchFamily="2" charset="-52"/>
              <a:cs typeface="Biome Light" panose="020B05020402040202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8627" y="3376421"/>
            <a:ext cx="250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34244"/>
                </a:solidFill>
                <a:latin typeface="Calibri"/>
                <a:cs typeface="Calibri"/>
              </a:rPr>
              <a:t>из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5469" y="5521967"/>
            <a:ext cx="284987" cy="28308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5902" y="5902057"/>
            <a:ext cx="742308" cy="36511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874754" y="657961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726238-A4A7-4326-95E1-33B62609E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51282"/>
            <a:ext cx="633729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latin typeface="Bitter" pitchFamily="2" charset="-52"/>
              </a:rPr>
              <a:t>ВОЗМОЖНОСТИ </a:t>
            </a:r>
            <a:r>
              <a:rPr lang="ru-RU" sz="2400" dirty="0">
                <a:latin typeface="Bitter" pitchFamily="2" charset="-52"/>
              </a:rPr>
              <a:t>И </a:t>
            </a:r>
            <a:r>
              <a:rPr lang="ru-RU" sz="2400" spc="-5" dirty="0">
                <a:latin typeface="Bitter" pitchFamily="2" charset="-52"/>
              </a:rPr>
              <a:t>СЕРВИСЫ ПРОЕКТА </a:t>
            </a:r>
            <a:r>
              <a:rPr lang="ru-RU" sz="2400" dirty="0">
                <a:latin typeface="Bitter" pitchFamily="2" charset="-52"/>
              </a:rPr>
              <a:t> </a:t>
            </a:r>
            <a:r>
              <a:rPr sz="2400" spc="-20" dirty="0" err="1">
                <a:solidFill>
                  <a:srgbClr val="00A9D5"/>
                </a:solidFill>
                <a:latin typeface="Bitter" pitchFamily="2" charset="-52"/>
              </a:rPr>
              <a:t>Созвездие</a:t>
            </a:r>
            <a:r>
              <a:rPr sz="2400" spc="-35" dirty="0">
                <a:solidFill>
                  <a:srgbClr val="00A9D5"/>
                </a:solidFill>
                <a:latin typeface="Bitter" pitchFamily="2" charset="-52"/>
              </a:rPr>
              <a:t> Флагманов </a:t>
            </a:r>
            <a:r>
              <a:rPr sz="2400" spc="-20" dirty="0">
                <a:solidFill>
                  <a:srgbClr val="00A9D5"/>
                </a:solidFill>
                <a:latin typeface="Bitter" pitchFamily="2" charset="-52"/>
              </a:rPr>
              <a:t>образования</a:t>
            </a:r>
            <a:endParaRPr sz="2400" dirty="0">
              <a:latin typeface="Bitter" pitchFamily="2" charset="-5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1329309"/>
            <a:ext cx="0" cy="5034915"/>
          </a:xfrm>
          <a:custGeom>
            <a:avLst/>
            <a:gdLst/>
            <a:ahLst/>
            <a:cxnLst/>
            <a:rect l="l" t="t" r="r" b="b"/>
            <a:pathLst>
              <a:path h="5034915">
                <a:moveTo>
                  <a:pt x="0" y="0"/>
                </a:moveTo>
                <a:lnTo>
                  <a:pt x="0" y="5034800"/>
                </a:lnTo>
              </a:path>
            </a:pathLst>
          </a:custGeom>
          <a:ln w="12954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463" y="1267541"/>
            <a:ext cx="478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5C51"/>
                </a:solidFill>
                <a:latin typeface="Calibri"/>
                <a:cs typeface="Calibri"/>
              </a:rPr>
              <a:t>Возможности</a:t>
            </a:r>
            <a:r>
              <a:rPr sz="1800" b="1" spc="-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5C51"/>
                </a:solidFill>
                <a:latin typeface="Calibri"/>
                <a:cs typeface="Calibri"/>
              </a:rPr>
              <a:t>для</a:t>
            </a:r>
            <a:r>
              <a:rPr sz="1800" b="1" spc="-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5C51"/>
                </a:solidFill>
                <a:latin typeface="Calibri"/>
                <a:cs typeface="Calibri"/>
              </a:rPr>
              <a:t>профессионального</a:t>
            </a:r>
            <a:r>
              <a:rPr sz="1800" b="1" spc="5" dirty="0">
                <a:solidFill>
                  <a:srgbClr val="FF5C51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5C51"/>
                </a:solidFill>
                <a:latin typeface="Calibri"/>
                <a:cs typeface="Calibri"/>
              </a:rPr>
              <a:t>развития: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600" y="2927350"/>
            <a:ext cx="15367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Си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35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м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r>
              <a:rPr sz="1400" b="1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м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тивац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0" y="1353765"/>
            <a:ext cx="24504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Кто</a:t>
            </a:r>
            <a:r>
              <a:rPr sz="1600" b="1" spc="-3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9D5"/>
                </a:solidFill>
                <a:latin typeface="Calibri"/>
                <a:cs typeface="Calibri"/>
              </a:rPr>
              <a:t>может</a:t>
            </a:r>
            <a:r>
              <a:rPr sz="1600" b="1" spc="-4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A9D5"/>
                </a:solidFill>
                <a:latin typeface="Calibri"/>
                <a:cs typeface="Calibri"/>
              </a:rPr>
              <a:t>стать</a:t>
            </a:r>
            <a:r>
              <a:rPr sz="1600" b="1" spc="-3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9D5"/>
                </a:solidFill>
                <a:latin typeface="Calibri"/>
                <a:cs typeface="Calibri"/>
              </a:rPr>
              <a:t>экспертом?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8728" y="1711705"/>
            <a:ext cx="4924425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434244"/>
                </a:solidFill>
                <a:latin typeface="Calibri"/>
                <a:cs typeface="Calibri"/>
              </a:rPr>
              <a:t>Финалист</a:t>
            </a:r>
            <a:r>
              <a:rPr sz="1600" b="1" spc="-3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34244"/>
                </a:solidFill>
                <a:latin typeface="Calibri"/>
                <a:cs typeface="Calibri"/>
              </a:rPr>
              <a:t>или</a:t>
            </a:r>
            <a:r>
              <a:rPr sz="1600" b="1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34244"/>
                </a:solidFill>
                <a:latin typeface="Calibri"/>
                <a:cs typeface="Calibri"/>
              </a:rPr>
              <a:t>победитель</a:t>
            </a:r>
            <a:r>
              <a:rPr sz="1600" b="1" spc="-4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34244"/>
                </a:solidFill>
                <a:latin typeface="Calibri"/>
                <a:cs typeface="Calibri"/>
              </a:rPr>
              <a:t>профессионального </a:t>
            </a:r>
            <a:r>
              <a:rPr sz="1600" b="1" spc="-25" dirty="0">
                <a:solidFill>
                  <a:srgbClr val="434244"/>
                </a:solidFill>
                <a:latin typeface="Calibri"/>
                <a:cs typeface="Calibri"/>
              </a:rPr>
              <a:t>конкурса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rgbClr val="434244"/>
                </a:solidFill>
                <a:latin typeface="Calibri"/>
                <a:cs typeface="Calibri"/>
              </a:rPr>
              <a:t>«Флагманы</a:t>
            </a:r>
            <a:r>
              <a:rPr sz="1600" b="1" spc="-5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34244"/>
                </a:solidFill>
                <a:latin typeface="Calibri"/>
                <a:cs typeface="Calibri"/>
              </a:rPr>
              <a:t>образования»</a:t>
            </a:r>
            <a:endParaRPr sz="1600">
              <a:latin typeface="Calibri"/>
              <a:cs typeface="Calibri"/>
            </a:endParaRPr>
          </a:p>
          <a:p>
            <a:pPr marL="205104">
              <a:lnSpc>
                <a:spcPct val="100000"/>
              </a:lnSpc>
              <a:spcBef>
                <a:spcPts val="1210"/>
              </a:spcBef>
            </a:pPr>
            <a:r>
              <a:rPr sz="1600" b="1" spc="-20" dirty="0">
                <a:solidFill>
                  <a:srgbClr val="00A9D5"/>
                </a:solidFill>
                <a:latin typeface="Calibri"/>
                <a:cs typeface="Calibri"/>
              </a:rPr>
              <a:t>Как</a:t>
            </a:r>
            <a:r>
              <a:rPr sz="1600" b="1" spc="-45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A9D5"/>
                </a:solidFill>
                <a:latin typeface="Calibri"/>
                <a:cs typeface="Calibri"/>
              </a:rPr>
              <a:t>стать</a:t>
            </a:r>
            <a:r>
              <a:rPr sz="1600" b="1" spc="-30" dirty="0">
                <a:solidFill>
                  <a:srgbClr val="00A9D5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9D5"/>
                </a:solidFill>
                <a:latin typeface="Calibri"/>
                <a:cs typeface="Calibri"/>
              </a:rPr>
              <a:t>экспертом?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8622" y="3796234"/>
            <a:ext cx="1789706" cy="15697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890109"/>
            <a:ext cx="1366912" cy="13497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181" y="1774525"/>
            <a:ext cx="957441" cy="9581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8023" y="1844801"/>
            <a:ext cx="880110" cy="88011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314701" y="2851150"/>
            <a:ext cx="112966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400" b="1" spc="-40" dirty="0">
                <a:solidFill>
                  <a:srgbClr val="434244"/>
                </a:solidFill>
                <a:latin typeface="Calibri"/>
                <a:cs typeface="Calibri"/>
              </a:rPr>
              <a:t>У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ча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в 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федеральных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мероприят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я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х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0529" y="1784955"/>
            <a:ext cx="948689" cy="9403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042155" y="2894583"/>
            <a:ext cx="1337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Ин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ви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д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у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ал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продвижение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7887" y="4056827"/>
            <a:ext cx="994410" cy="97776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59994" y="5212841"/>
            <a:ext cx="136842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Эксклюзивные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образов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ы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программы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28672" y="3931158"/>
            <a:ext cx="1110234" cy="111023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329433" y="5212841"/>
            <a:ext cx="10909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40" dirty="0">
                <a:solidFill>
                  <a:srgbClr val="434244"/>
                </a:solidFill>
                <a:latin typeface="Calibri"/>
                <a:cs typeface="Calibri"/>
              </a:rPr>
              <a:t>ж</a:t>
            </a:r>
            <a:r>
              <a:rPr sz="1400" b="1" spc="-35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ме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ячны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е  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Флагманские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встречи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53090" y="3918965"/>
            <a:ext cx="1010437" cy="111023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954017" y="5212841"/>
            <a:ext cx="154940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Эксперт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профес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аль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</a:rPr>
              <a:t>г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о 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конкурса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7797" y="2756154"/>
            <a:ext cx="124904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solidFill>
                  <a:srgbClr val="0058B4"/>
                </a:solidFill>
                <a:latin typeface="Calibri"/>
                <a:cs typeface="Calibri"/>
              </a:rPr>
              <a:t>1.</a:t>
            </a:r>
            <a:r>
              <a:rPr sz="1200" b="1" spc="-50" dirty="0">
                <a:solidFill>
                  <a:srgbClr val="0058B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Отправить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ре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зю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м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  <a:hlinkClick r:id="rId10"/>
              </a:rPr>
              <a:t>flagmany@rsv.ru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09789" y="2980870"/>
            <a:ext cx="1181100" cy="171450"/>
          </a:xfrm>
          <a:custGeom>
            <a:avLst/>
            <a:gdLst/>
            <a:ahLst/>
            <a:cxnLst/>
            <a:rect l="l" t="t" r="r" b="b"/>
            <a:pathLst>
              <a:path w="1181100" h="171450">
                <a:moveTo>
                  <a:pt x="1072530" y="104977"/>
                </a:moveTo>
                <a:lnTo>
                  <a:pt x="1018793" y="135709"/>
                </a:lnTo>
                <a:lnTo>
                  <a:pt x="1013092" y="140668"/>
                </a:lnTo>
                <a:lnTo>
                  <a:pt x="1009856" y="147187"/>
                </a:lnTo>
                <a:lnTo>
                  <a:pt x="1009310" y="154443"/>
                </a:lnTo>
                <a:lnTo>
                  <a:pt x="1011681" y="161617"/>
                </a:lnTo>
                <a:lnTo>
                  <a:pt x="1016660" y="167318"/>
                </a:lnTo>
                <a:lnTo>
                  <a:pt x="1023223" y="170555"/>
                </a:lnTo>
                <a:lnTo>
                  <a:pt x="1030523" y="171100"/>
                </a:lnTo>
                <a:lnTo>
                  <a:pt x="1037716" y="168729"/>
                </a:lnTo>
                <a:lnTo>
                  <a:pt x="1148273" y="105610"/>
                </a:lnTo>
                <a:lnTo>
                  <a:pt x="1142872" y="105610"/>
                </a:lnTo>
                <a:lnTo>
                  <a:pt x="1072530" y="104977"/>
                </a:lnTo>
                <a:close/>
              </a:path>
              <a:path w="1181100" h="171450">
                <a:moveTo>
                  <a:pt x="1105296" y="86238"/>
                </a:moveTo>
                <a:lnTo>
                  <a:pt x="1072530" y="104977"/>
                </a:lnTo>
                <a:lnTo>
                  <a:pt x="1142872" y="105610"/>
                </a:lnTo>
                <a:lnTo>
                  <a:pt x="1142899" y="102943"/>
                </a:lnTo>
                <a:lnTo>
                  <a:pt x="1133347" y="102943"/>
                </a:lnTo>
                <a:lnTo>
                  <a:pt x="1105296" y="86238"/>
                </a:lnTo>
                <a:close/>
              </a:path>
              <a:path w="1181100" h="171450">
                <a:moveTo>
                  <a:pt x="1031992" y="0"/>
                </a:moveTo>
                <a:lnTo>
                  <a:pt x="1024715" y="406"/>
                </a:lnTo>
                <a:lnTo>
                  <a:pt x="1018129" y="3504"/>
                </a:lnTo>
                <a:lnTo>
                  <a:pt x="1013078" y="9090"/>
                </a:lnTo>
                <a:lnTo>
                  <a:pt x="1010538" y="16214"/>
                </a:lnTo>
                <a:lnTo>
                  <a:pt x="1010951" y="23504"/>
                </a:lnTo>
                <a:lnTo>
                  <a:pt x="1014079" y="30128"/>
                </a:lnTo>
                <a:lnTo>
                  <a:pt x="1019682" y="35252"/>
                </a:lnTo>
                <a:lnTo>
                  <a:pt x="1072784" y="66876"/>
                </a:lnTo>
                <a:lnTo>
                  <a:pt x="1143253" y="67510"/>
                </a:lnTo>
                <a:lnTo>
                  <a:pt x="1142872" y="105610"/>
                </a:lnTo>
                <a:lnTo>
                  <a:pt x="1148273" y="105610"/>
                </a:lnTo>
                <a:lnTo>
                  <a:pt x="1180972" y="86941"/>
                </a:lnTo>
                <a:lnTo>
                  <a:pt x="1039113" y="2486"/>
                </a:lnTo>
                <a:lnTo>
                  <a:pt x="1031992" y="0"/>
                </a:lnTo>
                <a:close/>
              </a:path>
              <a:path w="1181100" h="171450">
                <a:moveTo>
                  <a:pt x="253" y="57223"/>
                </a:moveTo>
                <a:lnTo>
                  <a:pt x="0" y="95323"/>
                </a:lnTo>
                <a:lnTo>
                  <a:pt x="1072530" y="104977"/>
                </a:lnTo>
                <a:lnTo>
                  <a:pt x="1105296" y="86238"/>
                </a:lnTo>
                <a:lnTo>
                  <a:pt x="1072784" y="66876"/>
                </a:lnTo>
                <a:lnTo>
                  <a:pt x="253" y="57223"/>
                </a:lnTo>
                <a:close/>
              </a:path>
              <a:path w="1181100" h="171450">
                <a:moveTo>
                  <a:pt x="1133602" y="70050"/>
                </a:moveTo>
                <a:lnTo>
                  <a:pt x="1105296" y="86238"/>
                </a:lnTo>
                <a:lnTo>
                  <a:pt x="1133347" y="102943"/>
                </a:lnTo>
                <a:lnTo>
                  <a:pt x="1133602" y="70050"/>
                </a:lnTo>
                <a:close/>
              </a:path>
              <a:path w="1181100" h="171450">
                <a:moveTo>
                  <a:pt x="1143228" y="70050"/>
                </a:moveTo>
                <a:lnTo>
                  <a:pt x="1133602" y="70050"/>
                </a:lnTo>
                <a:lnTo>
                  <a:pt x="1133347" y="102943"/>
                </a:lnTo>
                <a:lnTo>
                  <a:pt x="1142899" y="102943"/>
                </a:lnTo>
                <a:lnTo>
                  <a:pt x="1143228" y="70050"/>
                </a:lnTo>
                <a:close/>
              </a:path>
              <a:path w="1181100" h="171450">
                <a:moveTo>
                  <a:pt x="1072784" y="66876"/>
                </a:moveTo>
                <a:lnTo>
                  <a:pt x="1105296" y="86238"/>
                </a:lnTo>
                <a:lnTo>
                  <a:pt x="1133602" y="70050"/>
                </a:lnTo>
                <a:lnTo>
                  <a:pt x="1143228" y="70050"/>
                </a:lnTo>
                <a:lnTo>
                  <a:pt x="1143253" y="67510"/>
                </a:lnTo>
                <a:lnTo>
                  <a:pt x="1072784" y="6687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58757" y="2802382"/>
            <a:ext cx="166687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marR="5080" indent="-14478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058B4"/>
                </a:solidFill>
                <a:latin typeface="Calibri"/>
                <a:cs typeface="Calibri"/>
              </a:rPr>
              <a:t>2</a:t>
            </a:r>
            <a:r>
              <a:rPr sz="1200" b="1" dirty="0">
                <a:solidFill>
                  <a:srgbClr val="0058B4"/>
                </a:solidFill>
                <a:latin typeface="Calibri"/>
                <a:cs typeface="Calibri"/>
              </a:rPr>
              <a:t>.</a:t>
            </a:r>
            <a:r>
              <a:rPr sz="1200" b="1" spc="-10" dirty="0">
                <a:solidFill>
                  <a:srgbClr val="0058B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П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учит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r>
              <a:rPr sz="1400" b="1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обр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тну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ю 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связь</a:t>
            </a:r>
            <a:r>
              <a:rPr sz="1400" b="1" spc="-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от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команды</a:t>
            </a:r>
            <a:endParaRPr sz="1400">
              <a:latin typeface="Calibri"/>
              <a:cs typeface="Calibri"/>
            </a:endParaRPr>
          </a:p>
          <a:p>
            <a:pPr marL="528320">
              <a:lnSpc>
                <a:spcPct val="100000"/>
              </a:lnSpc>
            </a:pP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проекта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09525" y="3687317"/>
            <a:ext cx="171450" cy="859155"/>
          </a:xfrm>
          <a:custGeom>
            <a:avLst/>
            <a:gdLst/>
            <a:ahLst/>
            <a:cxnLst/>
            <a:rect l="l" t="t" r="r" b="b"/>
            <a:pathLst>
              <a:path w="171450" h="859154">
                <a:moveTo>
                  <a:pt x="16446" y="687724"/>
                </a:moveTo>
                <a:lnTo>
                  <a:pt x="9251" y="690117"/>
                </a:lnTo>
                <a:lnTo>
                  <a:pt x="3643" y="695170"/>
                </a:lnTo>
                <a:lnTo>
                  <a:pt x="488" y="701770"/>
                </a:lnTo>
                <a:lnTo>
                  <a:pt x="0" y="709084"/>
                </a:lnTo>
                <a:lnTo>
                  <a:pt x="2393" y="716279"/>
                </a:lnTo>
                <a:lnTo>
                  <a:pt x="85578" y="858773"/>
                </a:lnTo>
                <a:lnTo>
                  <a:pt x="107671" y="820927"/>
                </a:lnTo>
                <a:lnTo>
                  <a:pt x="66528" y="820927"/>
                </a:lnTo>
                <a:lnTo>
                  <a:pt x="66528" y="750316"/>
                </a:lnTo>
                <a:lnTo>
                  <a:pt x="35413" y="696975"/>
                </a:lnTo>
                <a:lnTo>
                  <a:pt x="30360" y="691368"/>
                </a:lnTo>
                <a:lnTo>
                  <a:pt x="23760" y="688212"/>
                </a:lnTo>
                <a:lnTo>
                  <a:pt x="16446" y="687724"/>
                </a:lnTo>
                <a:close/>
              </a:path>
              <a:path w="171450" h="859154">
                <a:moveTo>
                  <a:pt x="66528" y="750316"/>
                </a:moveTo>
                <a:lnTo>
                  <a:pt x="66528" y="820927"/>
                </a:lnTo>
                <a:lnTo>
                  <a:pt x="104628" y="820927"/>
                </a:lnTo>
                <a:lnTo>
                  <a:pt x="104628" y="811275"/>
                </a:lnTo>
                <a:lnTo>
                  <a:pt x="69068" y="811275"/>
                </a:lnTo>
                <a:lnTo>
                  <a:pt x="85578" y="782973"/>
                </a:lnTo>
                <a:lnTo>
                  <a:pt x="66528" y="750316"/>
                </a:lnTo>
                <a:close/>
              </a:path>
              <a:path w="171450" h="859154">
                <a:moveTo>
                  <a:pt x="154709" y="687724"/>
                </a:moveTo>
                <a:lnTo>
                  <a:pt x="147395" y="688212"/>
                </a:lnTo>
                <a:lnTo>
                  <a:pt x="140795" y="691368"/>
                </a:lnTo>
                <a:lnTo>
                  <a:pt x="135743" y="696975"/>
                </a:lnTo>
                <a:lnTo>
                  <a:pt x="104628" y="750316"/>
                </a:lnTo>
                <a:lnTo>
                  <a:pt x="104628" y="820927"/>
                </a:lnTo>
                <a:lnTo>
                  <a:pt x="107671" y="820927"/>
                </a:lnTo>
                <a:lnTo>
                  <a:pt x="168763" y="716279"/>
                </a:lnTo>
                <a:lnTo>
                  <a:pt x="171156" y="709084"/>
                </a:lnTo>
                <a:lnTo>
                  <a:pt x="170668" y="701770"/>
                </a:lnTo>
                <a:lnTo>
                  <a:pt x="167513" y="695170"/>
                </a:lnTo>
                <a:lnTo>
                  <a:pt x="161905" y="690117"/>
                </a:lnTo>
                <a:lnTo>
                  <a:pt x="154709" y="687724"/>
                </a:lnTo>
                <a:close/>
              </a:path>
              <a:path w="171450" h="859154">
                <a:moveTo>
                  <a:pt x="85578" y="782973"/>
                </a:moveTo>
                <a:lnTo>
                  <a:pt x="69068" y="811275"/>
                </a:lnTo>
                <a:lnTo>
                  <a:pt x="102088" y="811275"/>
                </a:lnTo>
                <a:lnTo>
                  <a:pt x="85578" y="782973"/>
                </a:lnTo>
                <a:close/>
              </a:path>
              <a:path w="171450" h="859154">
                <a:moveTo>
                  <a:pt x="104628" y="750316"/>
                </a:moveTo>
                <a:lnTo>
                  <a:pt x="85578" y="782973"/>
                </a:lnTo>
                <a:lnTo>
                  <a:pt x="102088" y="811275"/>
                </a:lnTo>
                <a:lnTo>
                  <a:pt x="104628" y="811275"/>
                </a:lnTo>
                <a:lnTo>
                  <a:pt x="104628" y="750316"/>
                </a:lnTo>
                <a:close/>
              </a:path>
              <a:path w="171450" h="859154">
                <a:moveTo>
                  <a:pt x="104628" y="0"/>
                </a:moveTo>
                <a:lnTo>
                  <a:pt x="66528" y="0"/>
                </a:lnTo>
                <a:lnTo>
                  <a:pt x="66528" y="750316"/>
                </a:lnTo>
                <a:lnTo>
                  <a:pt x="85578" y="782973"/>
                </a:lnTo>
                <a:lnTo>
                  <a:pt x="104628" y="750316"/>
                </a:lnTo>
                <a:lnTo>
                  <a:pt x="10462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15145" y="4536439"/>
            <a:ext cx="1504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345" marR="5080" indent="-208279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058B4"/>
                </a:solidFill>
                <a:latin typeface="Calibri"/>
                <a:cs typeface="Calibri"/>
              </a:rPr>
              <a:t>3</a:t>
            </a:r>
            <a:r>
              <a:rPr sz="1200" b="1" dirty="0">
                <a:solidFill>
                  <a:srgbClr val="0058B4"/>
                </a:solidFill>
                <a:latin typeface="Calibri"/>
                <a:cs typeface="Calibri"/>
              </a:rPr>
              <a:t>.</a:t>
            </a:r>
            <a:r>
              <a:rPr sz="1200" b="1" spc="-10" dirty="0">
                <a:solidFill>
                  <a:srgbClr val="0058B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Зап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н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r>
              <a:rPr sz="1400" b="1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ан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к</a:t>
            </a: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</a:rPr>
              <a:t>е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у  </a:t>
            </a:r>
            <a:r>
              <a:rPr sz="1400" b="1" spc="-10" dirty="0">
                <a:solidFill>
                  <a:srgbClr val="434244"/>
                </a:solidFill>
                <a:latin typeface="Calibri"/>
                <a:cs typeface="Calibri"/>
              </a:rPr>
              <a:t>на</a:t>
            </a:r>
            <a:r>
              <a:rPr sz="1400" b="1" spc="-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сайте</a:t>
            </a:r>
            <a:r>
              <a:rPr sz="1400" b="1" spc="-60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434244"/>
                </a:solidFill>
                <a:latin typeface="Calibri"/>
                <a:cs typeface="Calibri"/>
              </a:rPr>
              <a:t>rsv.ru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61704" y="5874511"/>
            <a:ext cx="1370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058B4"/>
                </a:solidFill>
                <a:latin typeface="Calibri"/>
                <a:cs typeface="Calibri"/>
              </a:rPr>
              <a:t>4</a:t>
            </a:r>
            <a:r>
              <a:rPr sz="1200" b="1" dirty="0">
                <a:solidFill>
                  <a:srgbClr val="0058B4"/>
                </a:solidFill>
                <a:latin typeface="Calibri"/>
                <a:cs typeface="Calibri"/>
              </a:rPr>
              <a:t>.</a:t>
            </a:r>
            <a:r>
              <a:rPr sz="1200" b="1" spc="-10" dirty="0">
                <a:solidFill>
                  <a:srgbClr val="0058B4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П</a:t>
            </a:r>
            <a:r>
              <a:rPr sz="1400" b="1" spc="-45" dirty="0">
                <a:solidFill>
                  <a:srgbClr val="434244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л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учит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ь</a:t>
            </a:r>
            <a:r>
              <a:rPr sz="1400" b="1" spc="-55" dirty="0">
                <a:solidFill>
                  <a:srgbClr val="434244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25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т</a:t>
            </a:r>
            <a:r>
              <a:rPr sz="1400" b="1" spc="-35" dirty="0">
                <a:solidFill>
                  <a:srgbClr val="434244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с  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эксперта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88780" y="6301232"/>
            <a:ext cx="91884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434244"/>
                </a:solidFill>
                <a:latin typeface="Calibri"/>
                <a:cs typeface="Calibri"/>
              </a:rPr>
              <a:t>с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ооб</a:t>
            </a:r>
            <a:r>
              <a:rPr sz="1400" b="1" spc="-30" dirty="0">
                <a:solidFill>
                  <a:srgbClr val="434244"/>
                </a:solidFill>
                <a:latin typeface="Calibri"/>
                <a:cs typeface="Calibri"/>
              </a:rPr>
              <a:t>щ</a:t>
            </a:r>
            <a:r>
              <a:rPr sz="1400" b="1" spc="-20" dirty="0">
                <a:solidFill>
                  <a:srgbClr val="434244"/>
                </a:solidFill>
                <a:latin typeface="Calibri"/>
                <a:cs typeface="Calibri"/>
              </a:rPr>
              <a:t>еств</a:t>
            </a:r>
            <a:r>
              <a:rPr sz="1400" b="1" spc="-5" dirty="0">
                <a:solidFill>
                  <a:srgbClr val="434244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532578" y="5205603"/>
            <a:ext cx="171450" cy="677545"/>
          </a:xfrm>
          <a:custGeom>
            <a:avLst/>
            <a:gdLst/>
            <a:ahLst/>
            <a:cxnLst/>
            <a:rect l="l" t="t" r="r" b="b"/>
            <a:pathLst>
              <a:path w="171450" h="677545">
                <a:moveTo>
                  <a:pt x="15930" y="507522"/>
                </a:moveTo>
                <a:lnTo>
                  <a:pt x="8804" y="510120"/>
                </a:lnTo>
                <a:lnTo>
                  <a:pt x="3313" y="515273"/>
                </a:lnTo>
                <a:lnTo>
                  <a:pt x="311" y="521920"/>
                </a:lnTo>
                <a:lnTo>
                  <a:pt x="0" y="529217"/>
                </a:lnTo>
                <a:lnTo>
                  <a:pt x="2581" y="536321"/>
                </a:lnTo>
                <a:lnTo>
                  <a:pt x="88814" y="676973"/>
                </a:lnTo>
                <a:lnTo>
                  <a:pt x="109538" y="639597"/>
                </a:lnTo>
                <a:lnTo>
                  <a:pt x="68875" y="639597"/>
                </a:lnTo>
                <a:lnTo>
                  <a:pt x="67332" y="569044"/>
                </a:lnTo>
                <a:lnTo>
                  <a:pt x="35093" y="516407"/>
                </a:lnTo>
                <a:lnTo>
                  <a:pt x="29896" y="510869"/>
                </a:lnTo>
                <a:lnTo>
                  <a:pt x="23235" y="507839"/>
                </a:lnTo>
                <a:lnTo>
                  <a:pt x="15930" y="507522"/>
                </a:lnTo>
                <a:close/>
              </a:path>
              <a:path w="171450" h="677545">
                <a:moveTo>
                  <a:pt x="67332" y="569044"/>
                </a:moveTo>
                <a:lnTo>
                  <a:pt x="68875" y="639597"/>
                </a:lnTo>
                <a:lnTo>
                  <a:pt x="106975" y="638759"/>
                </a:lnTo>
                <a:lnTo>
                  <a:pt x="106782" y="629932"/>
                </a:lnTo>
                <a:lnTo>
                  <a:pt x="71288" y="629932"/>
                </a:lnTo>
                <a:lnTo>
                  <a:pt x="87123" y="601357"/>
                </a:lnTo>
                <a:lnTo>
                  <a:pt x="67332" y="569044"/>
                </a:lnTo>
                <a:close/>
              </a:path>
              <a:path w="171450" h="677545">
                <a:moveTo>
                  <a:pt x="154140" y="504492"/>
                </a:moveTo>
                <a:lnTo>
                  <a:pt x="146853" y="505126"/>
                </a:lnTo>
                <a:lnTo>
                  <a:pt x="140329" y="508441"/>
                </a:lnTo>
                <a:lnTo>
                  <a:pt x="135423" y="514197"/>
                </a:lnTo>
                <a:lnTo>
                  <a:pt x="105434" y="568313"/>
                </a:lnTo>
                <a:lnTo>
                  <a:pt x="106975" y="638759"/>
                </a:lnTo>
                <a:lnTo>
                  <a:pt x="68875" y="639597"/>
                </a:lnTo>
                <a:lnTo>
                  <a:pt x="109538" y="639597"/>
                </a:lnTo>
                <a:lnTo>
                  <a:pt x="168824" y="532676"/>
                </a:lnTo>
                <a:lnTo>
                  <a:pt x="171100" y="525461"/>
                </a:lnTo>
                <a:lnTo>
                  <a:pt x="170459" y="518185"/>
                </a:lnTo>
                <a:lnTo>
                  <a:pt x="167128" y="511680"/>
                </a:lnTo>
                <a:lnTo>
                  <a:pt x="161331" y="506780"/>
                </a:lnTo>
                <a:lnTo>
                  <a:pt x="154140" y="504492"/>
                </a:lnTo>
                <a:close/>
              </a:path>
              <a:path w="171450" h="677545">
                <a:moveTo>
                  <a:pt x="87123" y="601357"/>
                </a:moveTo>
                <a:lnTo>
                  <a:pt x="71288" y="629932"/>
                </a:lnTo>
                <a:lnTo>
                  <a:pt x="104181" y="629208"/>
                </a:lnTo>
                <a:lnTo>
                  <a:pt x="87123" y="601357"/>
                </a:lnTo>
                <a:close/>
              </a:path>
              <a:path w="171450" h="677545">
                <a:moveTo>
                  <a:pt x="105434" y="568313"/>
                </a:moveTo>
                <a:lnTo>
                  <a:pt x="87123" y="601357"/>
                </a:lnTo>
                <a:lnTo>
                  <a:pt x="104181" y="629208"/>
                </a:lnTo>
                <a:lnTo>
                  <a:pt x="71288" y="629932"/>
                </a:lnTo>
                <a:lnTo>
                  <a:pt x="106782" y="629932"/>
                </a:lnTo>
                <a:lnTo>
                  <a:pt x="105434" y="568313"/>
                </a:lnTo>
                <a:close/>
              </a:path>
              <a:path w="171450" h="677545">
                <a:moveTo>
                  <a:pt x="93005" y="0"/>
                </a:moveTo>
                <a:lnTo>
                  <a:pt x="54905" y="762"/>
                </a:lnTo>
                <a:lnTo>
                  <a:pt x="67332" y="569044"/>
                </a:lnTo>
                <a:lnTo>
                  <a:pt x="87123" y="601357"/>
                </a:lnTo>
                <a:lnTo>
                  <a:pt x="105434" y="568313"/>
                </a:lnTo>
                <a:lnTo>
                  <a:pt x="9300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722354" y="642721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9D5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6874CED-FCA4-4D97-8CFD-94C43C1991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43980" y="1290447"/>
            <a:ext cx="0" cy="5034915"/>
          </a:xfrm>
          <a:custGeom>
            <a:avLst/>
            <a:gdLst/>
            <a:ahLst/>
            <a:cxnLst/>
            <a:rect l="l" t="t" r="r" b="b"/>
            <a:pathLst>
              <a:path h="5034915">
                <a:moveTo>
                  <a:pt x="0" y="0"/>
                </a:moveTo>
                <a:lnTo>
                  <a:pt x="0" y="5034800"/>
                </a:lnTo>
              </a:path>
            </a:pathLst>
          </a:custGeom>
          <a:ln w="12954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C411723-0BE4-4E96-80A6-955386558E96}"/>
              </a:ext>
            </a:extLst>
          </p:cNvPr>
          <p:cNvSpPr txBox="1">
            <a:spLocks/>
          </p:cNvSpPr>
          <p:nvPr/>
        </p:nvSpPr>
        <p:spPr>
          <a:xfrm>
            <a:off x="426212" y="386941"/>
            <a:ext cx="78135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FF5C5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10" dirty="0">
                <a:solidFill>
                  <a:srgbClr val="009CD2"/>
                </a:solidFill>
                <a:latin typeface="Bitter" pitchFamily="2" charset="-52"/>
              </a:rPr>
              <a:t>ЭКСПЕРТНЫЙ ПОТЕНЦИАЛ</a:t>
            </a:r>
            <a:endParaRPr lang="ru-RU" sz="2400" kern="0" dirty="0">
              <a:latin typeface="Bitter" pitchFamily="2" charset="-52"/>
            </a:endParaRPr>
          </a:p>
          <a:p>
            <a:pPr marL="12700"/>
            <a:r>
              <a:rPr lang="ru-RU" sz="2400" kern="0" spc="-20" dirty="0">
                <a:solidFill>
                  <a:srgbClr val="FF5D52"/>
                </a:solidFill>
                <a:latin typeface="Bitter" pitchFamily="2" charset="-52"/>
              </a:rPr>
              <a:t>проекта</a:t>
            </a:r>
            <a:r>
              <a:rPr lang="ru-RU" sz="2400" kern="0" spc="-15" dirty="0">
                <a:solidFill>
                  <a:srgbClr val="FF5D52"/>
                </a:solidFill>
                <a:latin typeface="Bitter" pitchFamily="2" charset="-52"/>
              </a:rPr>
              <a:t> </a:t>
            </a:r>
            <a:r>
              <a:rPr lang="ru-RU" sz="2400" kern="0" spc="-35" dirty="0">
                <a:solidFill>
                  <a:srgbClr val="FF5D52"/>
                </a:solidFill>
                <a:latin typeface="Bitter" pitchFamily="2" charset="-52"/>
              </a:rPr>
              <a:t>«Флагманы</a:t>
            </a:r>
            <a:r>
              <a:rPr lang="ru-RU" sz="2400" kern="0" spc="-10" dirty="0">
                <a:solidFill>
                  <a:srgbClr val="FF5D52"/>
                </a:solidFill>
                <a:latin typeface="Bitter" pitchFamily="2" charset="-52"/>
              </a:rPr>
              <a:t> </a:t>
            </a:r>
            <a:r>
              <a:rPr lang="ru-RU" sz="2400" kern="0" spc="-20" dirty="0">
                <a:solidFill>
                  <a:srgbClr val="FF5D52"/>
                </a:solidFill>
                <a:latin typeface="Bitter" pitchFamily="2" charset="-52"/>
              </a:rPr>
              <a:t>образования»</a:t>
            </a:r>
            <a:endParaRPr lang="ru-RU" sz="2400" kern="0" dirty="0">
              <a:latin typeface="Bitter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7594EB-BF35-4B6F-97B6-FF0E4B8A5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80" y="479023"/>
            <a:ext cx="2331819" cy="6021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CB926D-320B-4E37-BEB0-DB07E46D7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26583" r="32417" b="12222"/>
          <a:stretch/>
        </p:blipFill>
        <p:spPr>
          <a:xfrm>
            <a:off x="464313" y="1323197"/>
            <a:ext cx="5098286" cy="50021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E85BE5-AFF7-4844-9DC1-5B47C7232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71" y="1524000"/>
            <a:ext cx="4574096" cy="4574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24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1108</Words>
  <Application>Microsoft Office PowerPoint</Application>
  <PresentationFormat>Широкоэкранный</PresentationFormat>
  <Paragraphs>333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MT</vt:lpstr>
      <vt:lpstr>Biome Light</vt:lpstr>
      <vt:lpstr>Bitter</vt:lpstr>
      <vt:lpstr>Calibri</vt:lpstr>
      <vt:lpstr>Monrope</vt:lpstr>
      <vt:lpstr>Symbol</vt:lpstr>
      <vt:lpstr>Office Theme</vt:lpstr>
      <vt:lpstr>Флагманы  образования</vt:lpstr>
      <vt:lpstr>Презентация PowerPoint</vt:lpstr>
      <vt:lpstr>Презентация PowerPoint</vt:lpstr>
      <vt:lpstr>Проект «Флагманы образования»</vt:lpstr>
      <vt:lpstr>Итоги проекта «Флагманы образования» в 2023 году</vt:lpstr>
      <vt:lpstr>Презентация PowerPoint</vt:lpstr>
      <vt:lpstr>ВОЗМОЖНОСТИ И СЕРВИСЫ ПРОЕКТА Созвездие Флагманов образования</vt:lpstr>
      <vt:lpstr>ВОЗМОЖНОСТИ И СЕРВИСЫ ПРОЕКТА  Созвездие Флагманов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«Флагманы образования»</vt:lpstr>
      <vt:lpstr>Этапы проекта «Флагманы образования»</vt:lpstr>
      <vt:lpstr>«Входная диагностика» 27 февраля – 1 августа 2024 года</vt:lpstr>
      <vt:lpstr>Образовательный марафон</vt:lpstr>
      <vt:lpstr>Дистанционный конкурсный отбор</vt:lpstr>
      <vt:lpstr>Дистанционный конкурсный отбор</vt:lpstr>
      <vt:lpstr>Очные этапы конкурса           «Студенты»</vt:lpstr>
      <vt:lpstr>Очные этапы конкурса                     «Управленцы в сфере образования и педагоги»</vt:lpstr>
      <vt:lpstr>Презентация PowerPoint</vt:lpstr>
      <vt:lpstr>Презентация PowerPoint</vt:lpstr>
      <vt:lpstr>Презентация PowerPoint</vt:lpstr>
      <vt:lpstr>flagmany.rsv.ru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Пирогова Светлана Владимировна</dc:creator>
  <cp:lastModifiedBy>Демьянова Мария Юрьевна</cp:lastModifiedBy>
  <cp:revision>21</cp:revision>
  <dcterms:created xsi:type="dcterms:W3CDTF">2024-03-30T21:08:09Z</dcterms:created>
  <dcterms:modified xsi:type="dcterms:W3CDTF">2024-04-16T08:50:05Z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2024-03-30T00:00:00Z</vt:filetime>
  </property>
</Properties>
</file>