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3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A0E482-9329-46F8-947A-7BE7356FF53C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5E45A45-B112-49CB-B333-53ACD69F0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arden-sport.ru/wp-content/uploads/2009/08/gorodki-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arden-sport.ru/wp-content/uploads/2009/08/putin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arden-sport.ru/wp-content/uploads/2009/08/grechko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6715083_5-p-sportivnie-foni-dlya-prezentatsii-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44" y="1282585"/>
            <a:ext cx="8784976" cy="531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772400" cy="1524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Мы играем в городки!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60648"/>
            <a:ext cx="6417734" cy="93980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 п. Пробуждение»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Энгельсского района Саратовской области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722059"/>
            <a:ext cx="5760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Тычкова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Н.Е. </a:t>
            </a:r>
            <a:r>
              <a:rPr lang="ru-RU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Смурыгина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подготовительной группы №6:</a:t>
            </a: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Л.П. Данилова</a:t>
            </a: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А.У. Ермаков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Обучение правильной стойке «городошника»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43947"/>
            <a:ext cx="1944216" cy="4237394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307" y="2198603"/>
            <a:ext cx="2342493" cy="428273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98603"/>
            <a:ext cx="2132557" cy="4282738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465832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3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броску биты</a:t>
            </a:r>
            <a:endParaRPr lang="ru-RU" sz="3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3019425" cy="49149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84784"/>
            <a:ext cx="2797581" cy="4914900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7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соревнований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индивидуальные</a:t>
            </a:r>
            <a:endParaRPr lang="ru-RU" dirty="0"/>
          </a:p>
        </p:txBody>
      </p:sp>
      <p:pic>
        <p:nvPicPr>
          <p:cNvPr id="1026" name="Picture 2" descr="C:\Users\Admin\Desktop\Новая папка (2)\Евдокимова\городки\игра городки\IMG-20200925-WA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888432" cy="368377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Admin\Desktop\Новая папка (2)\Евдокимова\городки\игра городки\IMG_20201106_1114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960440" cy="364502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8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командные</a:t>
            </a:r>
            <a:endParaRPr lang="ru-RU" dirty="0"/>
          </a:p>
        </p:txBody>
      </p:sp>
      <p:pic>
        <p:nvPicPr>
          <p:cNvPr id="2050" name="Picture 2" descr="C:\Users\Admin\Desktop\Новая папка (2)\Евдокимова\городки\игра городки\IMG_20201106_1115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3672408" cy="410445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C:\Users\Admin\Desktop\Новая папка (2)\Евдокимова\городки\игра городки\IMG_20201106_1114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744416" cy="37890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Elena\Downloads\IMG-34099ce31817b68a1cdb97025cd26b4a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40425" cy="5112568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509120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Городки - </a:t>
            </a:r>
            <a:r>
              <a:rPr lang="ru-RU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старинная русская игра. </a:t>
            </a:r>
          </a:p>
          <a:p>
            <a:r>
              <a:rPr lang="ru-RU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Упоминание об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этой игре,  </a:t>
            </a:r>
            <a:r>
              <a:rPr lang="ru-RU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и в сказках, и в старинных легендах, и в документах, относящихся к истории Древней Руси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Городки </a:t>
            </a:r>
            <a:r>
              <a:rPr lang="ru-RU" b="1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вошли в нашу историю, как часть национальной культуры.</a:t>
            </a:r>
          </a:p>
          <a:p>
            <a:endParaRPr lang="ru-RU" sz="1600" b="1" dirty="0" smtClean="0">
              <a:ln w="50800"/>
            </a:endParaRPr>
          </a:p>
        </p:txBody>
      </p:sp>
      <p:pic>
        <p:nvPicPr>
          <p:cNvPr id="4098" name="Picture 2" descr="https://avatars.mds.yandex.net/get-zen_doc/1101877/pub_5c8c94a345330c00b2398fbc_5c8c98f1529e8f00b26e9e59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273" y="116632"/>
            <a:ext cx="6408712" cy="4272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160" y="563143"/>
            <a:ext cx="4295775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5574" y="4437112"/>
            <a:ext cx="86648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городки была излюбленным физическим упражнением для многих выдающихся деятелей отечественной науки, культуры, писателей.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играли академик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И.П. Павлов, певец Ф.И. Шаляпин, музыкальный критик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В.В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Стасов, художник И.Е.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Репин, писатели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 и А.М. Горький. </a:t>
            </a:r>
          </a:p>
        </p:txBody>
      </p:sp>
      <p:sp>
        <p:nvSpPr>
          <p:cNvPr id="3" name="AutoShape 2" descr="ÐÐºÐ°Ð´ÐµÐ¼Ð¸Ðº Ð.Ð. ÐÐ°Ð²Ð»Ð¾Ð²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lgz.ru/upload/iblock/2f3/2f3429a6d2822aa3b89234f8b8845d2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lgz.ru/upload/iblock/2f3/2f3429a6d2822aa3b89234f8b8845d2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lgz.ru/upload/iblock/2f3/2f3429a6d2822aa3b89234f8b8845d2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6" descr="https://xn--h1aagokeh.xn--p1ai/wp-content/uploads/2016/02/TASS_15710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diddlybop.ru/wp-content/uploads/2019/01/arhivnie_photo_1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diddlybop.ru/wp-content/uploads/2019/01/arhivnie_photo_10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767" y="402392"/>
            <a:ext cx="2109490" cy="341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22" descr="https://opt-476840.ssl.1c-bitrix-cdn.ru/upload/iblock/845/32730_MjhlNTllYzI4Yg.jpg?1518597060235720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7596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что в 1928 году игра в городки была включена в программу первой Всесоюзной Олимпиады.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1993 году была организована Международная Федерация Городошного Спорта (МФГС).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11" descr="Игра городки">
            <a:hlinkClick r:id="rId2" tooltip="&quot;Игра городки&quot;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2780928"/>
            <a:ext cx="288032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15" descr="http://gorodki-mo.ru/upload/image/4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204864"/>
            <a:ext cx="324000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2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08518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 старинная русская игра привлекает своей удалью, остротой борьбы и современных политиков и публичных людей.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29" descr="Игра городки. Президент России В.В. Путин играет в городки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23" descr="Игра городки. Космонавт Гречко.">
            <a:hlinkClick r:id="rId4" tooltip="&quot;Игра городки&quot;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56972"/>
            <a:ext cx="4248472" cy="302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6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795" y="260648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Похожие игры существуют и в </a:t>
            </a:r>
            <a:r>
              <a:rPr lang="ru-RU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странах мира</a:t>
            </a:r>
            <a:endParaRPr lang="ru-RU" sz="3200" dirty="0">
              <a:ln w="10541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17771"/>
            <a:ext cx="8403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Шведские городки – Кубб – по легенде считались игрой викингов.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Финляндии эта игра носит название – Куукка.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Эстонские городки – Коллои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12" descr="Награждение победителей по игре в Poppi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241101"/>
            <a:ext cx="5111750" cy="293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8808" y="551723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играх в том или ином виде используются городки, рюхи и биты.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 Польше, вместо биты используют – сапог.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962624"/>
              </p:ext>
            </p:extLst>
          </p:nvPr>
        </p:nvGraphicFramePr>
        <p:xfrm>
          <a:off x="611560" y="1628800"/>
          <a:ext cx="8136904" cy="47841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3690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Городки 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формирование  интереса к русской народной игре, знакомство  с историей ее возникновения.</a:t>
                      </a: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pPr lvl="0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 познакомить детей с инвентарем для игры в городки, разметкой площадки, правилами игры. </a:t>
                      </a:r>
                    </a:p>
                    <a:p>
                      <a:pPr lvl="0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Обучить действиям с битой, постройкам «городошных фигур».. Развивать координацию, телесную ловкость глазомер; формировать самостоятельность в двигательной деятельности, умение сосредоточиваться на поставленной задаче, чувство уверенности в своих силах.</a:t>
                      </a:r>
                    </a:p>
                    <a:p>
                      <a:pPr lvl="0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Привлекать родителей  и педагогов к участию в мероприятиях связанных с данным проектом.</a:t>
                      </a:r>
                    </a:p>
                    <a:p>
                      <a:pPr lvl="0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7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ÐÐÐÐÐ¢ÐÐ Ð¬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ÐÐÐÐÐ¢ÐÐ Ð¬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img1.labirint.ru/rcimg/17b007d718e8256ad64b25e4186e3bf0/1920x1080/books54/533265/ph_2.jpg?156390768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757"/>
            <a:ext cx="7564285" cy="411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979712" y="764704"/>
            <a:ext cx="6418262" cy="93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для городк</a:t>
            </a:r>
            <a:r>
              <a:rPr lang="ru-RU" sz="3600" b="1" dirty="0" smtClean="0">
                <a:solidFill>
                  <a:srgbClr val="C00000"/>
                </a:solidFill>
              </a:rPr>
              <a:t>ов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775" y="5805264"/>
            <a:ext cx="8063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набор входят две биты и пять городков - цилиндрических столбиков из дерева.</a:t>
            </a:r>
          </a:p>
        </p:txBody>
      </p:sp>
    </p:spTree>
    <p:extLst>
      <p:ext uri="{BB962C8B-B14F-4D97-AF65-F5344CB8AC3E}">
        <p14:creationId xmlns:p14="http://schemas.microsoft.com/office/powerpoint/2010/main" val="33031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un9-72.userapi.com/c844417/v844417414/326f7/qD1M8YcUly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cont.ws/uploads/posts2/2647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un9-39.userapi.com/c840234/v840234953/8b88c/T9LOrFRkp-U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s://cont.ws/uploads/posts2/26470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ECDB"/>
              </a:clrFrom>
              <a:clrTo>
                <a:srgbClr val="E8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53" y="1556792"/>
            <a:ext cx="889248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</TotalTime>
  <Words>346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Candara</vt:lpstr>
      <vt:lpstr>Symbol</vt:lpstr>
      <vt:lpstr>Times New Roman</vt:lpstr>
      <vt:lpstr>Wingdings</vt:lpstr>
      <vt:lpstr>Волна</vt:lpstr>
      <vt:lpstr>Мы играем в городки!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Обучение правильной стойке «городошника»</vt:lpstr>
      <vt:lpstr>Презентация PowerPoint</vt:lpstr>
      <vt:lpstr>Виды соревнований </vt:lpstr>
      <vt:lpstr>командные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Natalya</cp:lastModifiedBy>
  <cp:revision>36</cp:revision>
  <dcterms:created xsi:type="dcterms:W3CDTF">2020-11-04T10:01:55Z</dcterms:created>
  <dcterms:modified xsi:type="dcterms:W3CDTF">2023-12-28T19:04:22Z</dcterms:modified>
</cp:coreProperties>
</file>